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855" r:id="rId1"/>
  </p:sldMasterIdLst>
  <p:notesMasterIdLst>
    <p:notesMasterId r:id="rId3"/>
  </p:notesMasterIdLst>
  <p:sldIdLst>
    <p:sldId id="277" r:id="rId2"/>
  </p:sldIdLst>
  <p:sldSz cx="7559675" cy="10080625"/>
  <p:notesSz cx="6797675" cy="9926638"/>
  <p:defaultTextStyle>
    <a:defPPr>
      <a:defRPr lang="en-GB"/>
    </a:defPPr>
    <a:lvl1pPr algn="l" defTabSz="449263" rtl="0" fontAlgn="base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+mn-ea"/>
        <a:cs typeface="+mn-cs"/>
      </a:defRPr>
    </a:lvl1pPr>
    <a:lvl2pPr marL="742950" indent="-285750" algn="l" defTabSz="449263" rtl="0" fontAlgn="base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+mn-ea"/>
        <a:cs typeface="+mn-cs"/>
      </a:defRPr>
    </a:lvl2pPr>
    <a:lvl3pPr marL="1143000" indent="-228600" algn="l" defTabSz="449263" rtl="0" fontAlgn="base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+mn-ea"/>
        <a:cs typeface="+mn-cs"/>
      </a:defRPr>
    </a:lvl3pPr>
    <a:lvl4pPr marL="1600200" indent="-228600" algn="l" defTabSz="449263" rtl="0" fontAlgn="base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+mn-ea"/>
        <a:cs typeface="+mn-cs"/>
      </a:defRPr>
    </a:lvl4pPr>
    <a:lvl5pPr marL="2057400" indent="-228600" algn="l" defTabSz="449263" rtl="0" fontAlgn="base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88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>
        <p15:guide id="1" orient="horz" pos="2674" userDrawn="1">
          <p15:clr>
            <a:srgbClr val="A4A3A4"/>
          </p15:clr>
        </p15:guide>
        <p15:guide id="2" pos="1942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0"/>
      </p:ext>
    </p:extLst>
  </p:showPr>
  <p:clrMru>
    <a:srgbClr val="5B6E4E"/>
    <a:srgbClr val="FDFDFD"/>
    <a:srgbClr val="4FB14F"/>
    <a:srgbClr val="7C240C"/>
    <a:srgbClr val="52AE32"/>
    <a:srgbClr val="42BE45"/>
    <a:srgbClr val="99CC00"/>
    <a:srgbClr val="63B646"/>
    <a:srgbClr val="38C846"/>
    <a:srgbClr val="CCCC00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8D230F3-CF80-4859-8CE7-A43EE81993B5}" styleName="Style léger 1 - Accentuation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BDBED569-4797-4DF1-A0F4-6AAB3CD982D8}" styleName="Style léger 3 - Accentuation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22838BEF-8BB2-4498-84A7-C5851F593DF1}" styleName="Style moyen 4 - Accentuation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5DA37D80-6434-44D0-A028-1B22A696006F}" styleName="Style léger 3 - Accentuation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9DCAF9ED-07DC-4A11-8D7F-57B35C25682E}" styleName="Style moyen 1 - Accentuation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8A107856-5554-42FB-B03E-39F5DBC370BA}" styleName="Style moyen 4 - Accentuation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5" d="100"/>
          <a:sy n="75" d="100"/>
        </p:scale>
        <p:origin x="-2664" y="-90"/>
      </p:cViewPr>
      <p:guideLst>
        <p:guide orient="horz" pos="2880"/>
        <p:guide pos="2160"/>
      </p:guideLst>
    </p:cSldViewPr>
  </p:slideViewPr>
  <p:outlineViewPr>
    <p:cViewPr varScale="1">
      <p:scale>
        <a:sx n="170" d="200"/>
        <a:sy n="170" d="200"/>
      </p:scale>
      <p:origin x="-780" y="-84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9" d="100"/>
          <a:sy n="59" d="100"/>
        </p:scale>
        <p:origin x="-1752" y="-72"/>
      </p:cViewPr>
      <p:guideLst>
        <p:guide orient="horz" pos="2674"/>
        <p:guide pos="1942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9" name="AutoShape 1"/>
          <p:cNvSpPr>
            <a:spLocks noChangeArrowheads="1"/>
          </p:cNvSpPr>
          <p:nvPr/>
        </p:nvSpPr>
        <p:spPr bwMode="auto">
          <a:xfrm>
            <a:off x="0" y="0"/>
            <a:ext cx="6797675" cy="9926638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 w="9360">
            <a:noFill/>
            <a:miter lim="800000"/>
            <a:headEnd/>
            <a:tailEnd/>
          </a:ln>
          <a:effectLst/>
        </p:spPr>
        <p:txBody>
          <a:bodyPr wrap="none" lIns="83784" tIns="41892" rIns="83784" bIns="41892" anchor="ctr"/>
          <a:lstStyle/>
          <a:p>
            <a:pPr hangingPunct="0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  <a:defRPr/>
            </a:pPr>
            <a:endParaRPr lang="fr-FR">
              <a:latin typeface="Arial" charset="0"/>
            </a:endParaRPr>
          </a:p>
        </p:txBody>
      </p:sp>
      <p:sp>
        <p:nvSpPr>
          <p:cNvPr id="2050" name="AutoShape 2"/>
          <p:cNvSpPr>
            <a:spLocks noChangeArrowheads="1"/>
          </p:cNvSpPr>
          <p:nvPr/>
        </p:nvSpPr>
        <p:spPr bwMode="auto">
          <a:xfrm>
            <a:off x="0" y="0"/>
            <a:ext cx="6797675" cy="9926638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 w="9525">
            <a:noFill/>
            <a:round/>
            <a:headEnd/>
            <a:tailEnd/>
          </a:ln>
          <a:effectLst/>
        </p:spPr>
        <p:txBody>
          <a:bodyPr wrap="none" lIns="83784" tIns="41892" rIns="83784" bIns="41892" anchor="ctr"/>
          <a:lstStyle/>
          <a:p>
            <a:pPr hangingPunct="0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  <a:defRPr/>
            </a:pPr>
            <a:endParaRPr lang="fr-FR">
              <a:latin typeface="Arial" charset="0"/>
            </a:endParaRPr>
          </a:p>
        </p:txBody>
      </p:sp>
      <p:sp>
        <p:nvSpPr>
          <p:cNvPr id="2051" name="AutoShape 3"/>
          <p:cNvSpPr>
            <a:spLocks noChangeArrowheads="1"/>
          </p:cNvSpPr>
          <p:nvPr/>
        </p:nvSpPr>
        <p:spPr bwMode="auto">
          <a:xfrm>
            <a:off x="0" y="0"/>
            <a:ext cx="6797675" cy="9926638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 w="9525">
            <a:noFill/>
            <a:round/>
            <a:headEnd/>
            <a:tailEnd/>
          </a:ln>
          <a:effectLst/>
        </p:spPr>
        <p:txBody>
          <a:bodyPr wrap="none" lIns="83784" tIns="41892" rIns="83784" bIns="41892" anchor="ctr"/>
          <a:lstStyle/>
          <a:p>
            <a:pPr hangingPunct="0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  <a:defRPr/>
            </a:pPr>
            <a:endParaRPr lang="fr-FR">
              <a:latin typeface="Arial" charset="0"/>
            </a:endParaRPr>
          </a:p>
        </p:txBody>
      </p:sp>
      <p:sp>
        <p:nvSpPr>
          <p:cNvPr id="2052" name="AutoShape 4"/>
          <p:cNvSpPr>
            <a:spLocks noChangeArrowheads="1"/>
          </p:cNvSpPr>
          <p:nvPr/>
        </p:nvSpPr>
        <p:spPr bwMode="auto">
          <a:xfrm>
            <a:off x="0" y="0"/>
            <a:ext cx="6797675" cy="9926638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 w="9525">
            <a:noFill/>
            <a:round/>
            <a:headEnd/>
            <a:tailEnd/>
          </a:ln>
          <a:effectLst/>
        </p:spPr>
        <p:txBody>
          <a:bodyPr wrap="none" lIns="83784" tIns="41892" rIns="83784" bIns="41892" anchor="ctr"/>
          <a:lstStyle/>
          <a:p>
            <a:pPr hangingPunct="0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  <a:defRPr/>
            </a:pPr>
            <a:endParaRPr lang="fr-FR">
              <a:latin typeface="Arial" charset="0"/>
            </a:endParaRPr>
          </a:p>
        </p:txBody>
      </p:sp>
      <p:sp>
        <p:nvSpPr>
          <p:cNvPr id="2053" name="AutoShape 5"/>
          <p:cNvSpPr>
            <a:spLocks noChangeArrowheads="1"/>
          </p:cNvSpPr>
          <p:nvPr/>
        </p:nvSpPr>
        <p:spPr bwMode="auto">
          <a:xfrm>
            <a:off x="0" y="0"/>
            <a:ext cx="6797675" cy="9926638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 w="9525">
            <a:noFill/>
            <a:round/>
            <a:headEnd/>
            <a:tailEnd/>
          </a:ln>
          <a:effectLst/>
        </p:spPr>
        <p:txBody>
          <a:bodyPr wrap="none" lIns="83784" tIns="41892" rIns="83784" bIns="41892" anchor="ctr"/>
          <a:lstStyle/>
          <a:p>
            <a:pPr hangingPunct="0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  <a:defRPr/>
            </a:pPr>
            <a:endParaRPr lang="fr-FR">
              <a:latin typeface="Arial" charset="0"/>
            </a:endParaRPr>
          </a:p>
        </p:txBody>
      </p:sp>
      <p:sp>
        <p:nvSpPr>
          <p:cNvPr id="2054" name="AutoShape 6"/>
          <p:cNvSpPr>
            <a:spLocks noChangeArrowheads="1"/>
          </p:cNvSpPr>
          <p:nvPr/>
        </p:nvSpPr>
        <p:spPr bwMode="auto">
          <a:xfrm>
            <a:off x="0" y="0"/>
            <a:ext cx="6797675" cy="9926638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 w="9525">
            <a:noFill/>
            <a:round/>
            <a:headEnd/>
            <a:tailEnd/>
          </a:ln>
          <a:effectLst/>
        </p:spPr>
        <p:txBody>
          <a:bodyPr wrap="none" lIns="83784" tIns="41892" rIns="83784" bIns="41892" anchor="ctr"/>
          <a:lstStyle/>
          <a:p>
            <a:pPr hangingPunct="0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  <a:defRPr/>
            </a:pPr>
            <a:endParaRPr lang="fr-FR">
              <a:latin typeface="Arial" charset="0"/>
            </a:endParaRPr>
          </a:p>
        </p:txBody>
      </p:sp>
      <p:sp>
        <p:nvSpPr>
          <p:cNvPr id="2055" name="AutoShape 7"/>
          <p:cNvSpPr>
            <a:spLocks noChangeArrowheads="1"/>
          </p:cNvSpPr>
          <p:nvPr/>
        </p:nvSpPr>
        <p:spPr bwMode="auto">
          <a:xfrm>
            <a:off x="0" y="0"/>
            <a:ext cx="6797675" cy="9926638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 w="9525">
            <a:noFill/>
            <a:round/>
            <a:headEnd/>
            <a:tailEnd/>
          </a:ln>
          <a:effectLst/>
        </p:spPr>
        <p:txBody>
          <a:bodyPr wrap="none" lIns="83784" tIns="41892" rIns="83784" bIns="41892" anchor="ctr"/>
          <a:lstStyle/>
          <a:p>
            <a:pPr hangingPunct="0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  <a:defRPr/>
            </a:pPr>
            <a:endParaRPr lang="fr-FR">
              <a:latin typeface="Arial" charset="0"/>
            </a:endParaRPr>
          </a:p>
        </p:txBody>
      </p:sp>
      <p:sp>
        <p:nvSpPr>
          <p:cNvPr id="2056" name="AutoShape 8"/>
          <p:cNvSpPr>
            <a:spLocks noChangeArrowheads="1"/>
          </p:cNvSpPr>
          <p:nvPr/>
        </p:nvSpPr>
        <p:spPr bwMode="auto">
          <a:xfrm>
            <a:off x="0" y="0"/>
            <a:ext cx="6797675" cy="9926638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 w="9525">
            <a:noFill/>
            <a:round/>
            <a:headEnd/>
            <a:tailEnd/>
          </a:ln>
          <a:effectLst/>
        </p:spPr>
        <p:txBody>
          <a:bodyPr wrap="none" lIns="83784" tIns="41892" rIns="83784" bIns="41892" anchor="ctr"/>
          <a:lstStyle/>
          <a:p>
            <a:pPr hangingPunct="0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  <a:defRPr/>
            </a:pPr>
            <a:endParaRPr lang="fr-FR">
              <a:latin typeface="Arial" charset="0"/>
            </a:endParaRPr>
          </a:p>
        </p:txBody>
      </p:sp>
      <p:sp>
        <p:nvSpPr>
          <p:cNvPr id="2057" name="AutoShape 9"/>
          <p:cNvSpPr>
            <a:spLocks noChangeArrowheads="1"/>
          </p:cNvSpPr>
          <p:nvPr/>
        </p:nvSpPr>
        <p:spPr bwMode="auto">
          <a:xfrm>
            <a:off x="0" y="0"/>
            <a:ext cx="6797675" cy="9926638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 w="9525">
            <a:noFill/>
            <a:round/>
            <a:headEnd/>
            <a:tailEnd/>
          </a:ln>
          <a:effectLst/>
        </p:spPr>
        <p:txBody>
          <a:bodyPr wrap="none" lIns="83784" tIns="41892" rIns="83784" bIns="41892" anchor="ctr"/>
          <a:lstStyle/>
          <a:p>
            <a:pPr hangingPunct="0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  <a:defRPr/>
            </a:pPr>
            <a:endParaRPr lang="fr-FR">
              <a:latin typeface="Arial" charset="0"/>
            </a:endParaRPr>
          </a:p>
        </p:txBody>
      </p:sp>
      <p:sp>
        <p:nvSpPr>
          <p:cNvPr id="2058" name="AutoShape 10"/>
          <p:cNvSpPr>
            <a:spLocks noChangeArrowheads="1"/>
          </p:cNvSpPr>
          <p:nvPr/>
        </p:nvSpPr>
        <p:spPr bwMode="auto">
          <a:xfrm>
            <a:off x="0" y="0"/>
            <a:ext cx="6797675" cy="9926638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 w="9525">
            <a:noFill/>
            <a:round/>
            <a:headEnd/>
            <a:tailEnd/>
          </a:ln>
          <a:effectLst/>
        </p:spPr>
        <p:txBody>
          <a:bodyPr wrap="none" lIns="83784" tIns="41892" rIns="83784" bIns="41892" anchor="ctr"/>
          <a:lstStyle/>
          <a:p>
            <a:pPr hangingPunct="0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  <a:defRPr/>
            </a:pPr>
            <a:endParaRPr lang="fr-FR">
              <a:latin typeface="Arial" charset="0"/>
            </a:endParaRPr>
          </a:p>
        </p:txBody>
      </p:sp>
      <p:sp>
        <p:nvSpPr>
          <p:cNvPr id="2059" name="AutoShape 11"/>
          <p:cNvSpPr>
            <a:spLocks noChangeArrowheads="1"/>
          </p:cNvSpPr>
          <p:nvPr/>
        </p:nvSpPr>
        <p:spPr bwMode="auto">
          <a:xfrm>
            <a:off x="0" y="0"/>
            <a:ext cx="6797675" cy="9926638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 w="9525">
            <a:noFill/>
            <a:round/>
            <a:headEnd/>
            <a:tailEnd/>
          </a:ln>
          <a:effectLst/>
        </p:spPr>
        <p:txBody>
          <a:bodyPr wrap="none" lIns="83784" tIns="41892" rIns="83784" bIns="41892" anchor="ctr"/>
          <a:lstStyle/>
          <a:p>
            <a:pPr hangingPunct="0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  <a:defRPr/>
            </a:pPr>
            <a:endParaRPr lang="fr-FR">
              <a:latin typeface="Arial" charset="0"/>
            </a:endParaRPr>
          </a:p>
        </p:txBody>
      </p:sp>
      <p:sp>
        <p:nvSpPr>
          <p:cNvPr id="2060" name="AutoShape 12"/>
          <p:cNvSpPr>
            <a:spLocks noChangeArrowheads="1"/>
          </p:cNvSpPr>
          <p:nvPr/>
        </p:nvSpPr>
        <p:spPr bwMode="auto">
          <a:xfrm>
            <a:off x="0" y="0"/>
            <a:ext cx="6797675" cy="9926638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 w="9525">
            <a:noFill/>
            <a:round/>
            <a:headEnd/>
            <a:tailEnd/>
          </a:ln>
          <a:effectLst/>
        </p:spPr>
        <p:txBody>
          <a:bodyPr wrap="none" lIns="83784" tIns="41892" rIns="83784" bIns="41892" anchor="ctr"/>
          <a:lstStyle/>
          <a:p>
            <a:pPr hangingPunct="0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  <a:defRPr/>
            </a:pPr>
            <a:endParaRPr lang="fr-FR">
              <a:latin typeface="Arial" charset="0"/>
            </a:endParaRPr>
          </a:p>
        </p:txBody>
      </p:sp>
      <p:sp>
        <p:nvSpPr>
          <p:cNvPr id="13326" name="Rectangle 13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2001838" y="754063"/>
            <a:ext cx="2774950" cy="370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sp>
      <p:sp>
        <p:nvSpPr>
          <p:cNvPr id="2062" name="Rectangle 14"/>
          <p:cNvSpPr>
            <a:spLocks noGrp="1" noChangeArrowheads="1"/>
          </p:cNvSpPr>
          <p:nvPr>
            <p:ph type="body"/>
          </p:nvPr>
        </p:nvSpPr>
        <p:spPr bwMode="auto">
          <a:xfrm>
            <a:off x="679482" y="4714970"/>
            <a:ext cx="5420154" cy="444819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endParaRPr lang="fr-FR" noProof="0" smtClean="0"/>
          </a:p>
        </p:txBody>
      </p:sp>
      <p:sp>
        <p:nvSpPr>
          <p:cNvPr id="2063" name="Rectangle 15"/>
          <p:cNvSpPr>
            <a:spLocks noGrp="1" noChangeArrowheads="1"/>
          </p:cNvSpPr>
          <p:nvPr>
            <p:ph type="hdr"/>
          </p:nvPr>
        </p:nvSpPr>
        <p:spPr bwMode="auto">
          <a:xfrm>
            <a:off x="0" y="0"/>
            <a:ext cx="2932051" cy="47754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hangingPunct="0">
              <a:lnSpc>
                <a:spcPct val="95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  <a:tabLst>
                <a:tab pos="0" algn="l"/>
                <a:tab pos="410191" algn="l"/>
                <a:tab pos="821838" algn="l"/>
                <a:tab pos="1233483" algn="l"/>
                <a:tab pos="1645130" algn="l"/>
                <a:tab pos="2056775" algn="l"/>
                <a:tab pos="2468422" algn="l"/>
                <a:tab pos="2880068" algn="l"/>
                <a:tab pos="3291714" algn="l"/>
                <a:tab pos="3703360" algn="l"/>
                <a:tab pos="4115006" algn="l"/>
                <a:tab pos="4526652" algn="l"/>
                <a:tab pos="4938298" algn="l"/>
                <a:tab pos="5349943" algn="l"/>
                <a:tab pos="5761590" algn="l"/>
                <a:tab pos="6173235" algn="l"/>
                <a:tab pos="6584882" algn="l"/>
                <a:tab pos="6996527" algn="l"/>
                <a:tab pos="7408174" algn="l"/>
                <a:tab pos="7819820" algn="l"/>
                <a:tab pos="8231466" algn="l"/>
              </a:tabLst>
              <a:defRPr sz="1300">
                <a:solidFill>
                  <a:srgbClr val="000000"/>
                </a:solidFill>
                <a:latin typeface="Times New Roman" pitchFamily="18" charset="0"/>
                <a:cs typeface="Lucida Sans Unicode" pitchFamily="34" charset="0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2064" name="Rectangle 16"/>
          <p:cNvSpPr>
            <a:spLocks noGrp="1" noChangeArrowheads="1"/>
          </p:cNvSpPr>
          <p:nvPr>
            <p:ph type="dt"/>
          </p:nvPr>
        </p:nvSpPr>
        <p:spPr bwMode="auto">
          <a:xfrm>
            <a:off x="3847068" y="0"/>
            <a:ext cx="2932051" cy="47754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 hangingPunct="0">
              <a:lnSpc>
                <a:spcPct val="95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  <a:tabLst>
                <a:tab pos="0" algn="l"/>
                <a:tab pos="410191" algn="l"/>
                <a:tab pos="821838" algn="l"/>
                <a:tab pos="1233483" algn="l"/>
                <a:tab pos="1645130" algn="l"/>
                <a:tab pos="2056775" algn="l"/>
                <a:tab pos="2468422" algn="l"/>
                <a:tab pos="2880068" algn="l"/>
                <a:tab pos="3291714" algn="l"/>
                <a:tab pos="3703360" algn="l"/>
                <a:tab pos="4115006" algn="l"/>
                <a:tab pos="4526652" algn="l"/>
                <a:tab pos="4938298" algn="l"/>
                <a:tab pos="5349943" algn="l"/>
                <a:tab pos="5761590" algn="l"/>
                <a:tab pos="6173235" algn="l"/>
                <a:tab pos="6584882" algn="l"/>
                <a:tab pos="6996527" algn="l"/>
                <a:tab pos="7408174" algn="l"/>
                <a:tab pos="7819820" algn="l"/>
                <a:tab pos="8231466" algn="l"/>
              </a:tabLst>
              <a:defRPr sz="1300">
                <a:solidFill>
                  <a:srgbClr val="000000"/>
                </a:solidFill>
                <a:latin typeface="Times New Roman" pitchFamily="18" charset="0"/>
                <a:cs typeface="Lucida Sans Unicode" pitchFamily="34" charset="0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2065" name="Rectangle 17"/>
          <p:cNvSpPr>
            <a:spLocks noGrp="1" noChangeArrowheads="1"/>
          </p:cNvSpPr>
          <p:nvPr>
            <p:ph type="ftr"/>
          </p:nvPr>
        </p:nvSpPr>
        <p:spPr bwMode="auto">
          <a:xfrm>
            <a:off x="0" y="9428464"/>
            <a:ext cx="2932051" cy="47754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hangingPunct="0">
              <a:lnSpc>
                <a:spcPct val="95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  <a:tabLst>
                <a:tab pos="0" algn="l"/>
                <a:tab pos="410191" algn="l"/>
                <a:tab pos="821838" algn="l"/>
                <a:tab pos="1233483" algn="l"/>
                <a:tab pos="1645130" algn="l"/>
                <a:tab pos="2056775" algn="l"/>
                <a:tab pos="2468422" algn="l"/>
                <a:tab pos="2880068" algn="l"/>
                <a:tab pos="3291714" algn="l"/>
                <a:tab pos="3703360" algn="l"/>
                <a:tab pos="4115006" algn="l"/>
                <a:tab pos="4526652" algn="l"/>
                <a:tab pos="4938298" algn="l"/>
                <a:tab pos="5349943" algn="l"/>
                <a:tab pos="5761590" algn="l"/>
                <a:tab pos="6173235" algn="l"/>
                <a:tab pos="6584882" algn="l"/>
                <a:tab pos="6996527" algn="l"/>
                <a:tab pos="7408174" algn="l"/>
                <a:tab pos="7819820" algn="l"/>
                <a:tab pos="8231466" algn="l"/>
              </a:tabLst>
              <a:defRPr sz="1300">
                <a:solidFill>
                  <a:srgbClr val="000000"/>
                </a:solidFill>
                <a:latin typeface="Times New Roman" pitchFamily="18" charset="0"/>
                <a:cs typeface="Lucida Sans Unicode" pitchFamily="34" charset="0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2066" name="Rectangle 18"/>
          <p:cNvSpPr>
            <a:spLocks noGrp="1" noChangeArrowheads="1"/>
          </p:cNvSpPr>
          <p:nvPr>
            <p:ph type="sldNum"/>
          </p:nvPr>
        </p:nvSpPr>
        <p:spPr bwMode="auto">
          <a:xfrm>
            <a:off x="3847068" y="9428464"/>
            <a:ext cx="2932051" cy="47754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r" hangingPunct="0">
              <a:lnSpc>
                <a:spcPct val="95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>
                <a:tab pos="0" algn="l"/>
                <a:tab pos="410191" algn="l"/>
                <a:tab pos="821838" algn="l"/>
                <a:tab pos="1233483" algn="l"/>
                <a:tab pos="1645130" algn="l"/>
                <a:tab pos="2056775" algn="l"/>
                <a:tab pos="2468422" algn="l"/>
                <a:tab pos="2880068" algn="l"/>
                <a:tab pos="3291714" algn="l"/>
                <a:tab pos="3703360" algn="l"/>
                <a:tab pos="4115006" algn="l"/>
                <a:tab pos="4526652" algn="l"/>
                <a:tab pos="4938298" algn="l"/>
                <a:tab pos="5349943" algn="l"/>
                <a:tab pos="5761590" algn="l"/>
                <a:tab pos="6173235" algn="l"/>
                <a:tab pos="6584882" algn="l"/>
                <a:tab pos="6996527" algn="l"/>
                <a:tab pos="7408174" algn="l"/>
                <a:tab pos="7819820" algn="l"/>
                <a:tab pos="8231466" algn="l"/>
              </a:tabLst>
              <a:defRPr sz="1300">
                <a:solidFill>
                  <a:srgbClr val="000000"/>
                </a:solidFill>
                <a:latin typeface="Times New Roman" panose="02020603050405020304" pitchFamily="18" charset="0"/>
                <a:ea typeface="Lucida Sans Unicode" panose="020B0602030504020204" pitchFamily="34" charset="0"/>
                <a:cs typeface="Lucida Sans Unicode" panose="020B0602030504020204" pitchFamily="34" charset="0"/>
              </a:defRPr>
            </a:lvl1pPr>
          </a:lstStyle>
          <a:p>
            <a:fld id="{F6C92DAF-0ACE-48AB-9789-C667F0A80F72}" type="slidenum">
              <a:rPr lang="fr-FR" altLang="fr-FR"/>
              <a:pPr/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="" xmlns:p14="http://schemas.microsoft.com/office/powerpoint/2010/main" val="382707910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1pPr>
    <a:lvl2pPr marL="742950" indent="-28575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2pPr>
    <a:lvl3pPr marL="11430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3pPr>
    <a:lvl4pPr marL="16002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4pPr>
    <a:lvl5pPr marL="20574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riangle rectangle 9"/>
          <p:cNvSpPr/>
          <p:nvPr/>
        </p:nvSpPr>
        <p:spPr>
          <a:xfrm>
            <a:off x="-1" y="6855864"/>
            <a:ext cx="7565536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Titre 8"/>
          <p:cNvSpPr>
            <a:spLocks noGrp="1"/>
          </p:cNvSpPr>
          <p:nvPr>
            <p:ph type="ctrTitle"/>
          </p:nvPr>
        </p:nvSpPr>
        <p:spPr>
          <a:xfrm>
            <a:off x="566976" y="2576162"/>
            <a:ext cx="6425724" cy="2689579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17" name="Sous-titre 16"/>
          <p:cNvSpPr>
            <a:spLocks noGrp="1"/>
          </p:cNvSpPr>
          <p:nvPr>
            <p:ph type="subTitle" idx="1"/>
          </p:nvPr>
        </p:nvSpPr>
        <p:spPr>
          <a:xfrm>
            <a:off x="566976" y="5308728"/>
            <a:ext cx="6425724" cy="176345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fr-FR" smtClean="0"/>
              <a:t>Cliquez pour modifier le style des sous-titres du masque</a:t>
            </a:r>
            <a:endParaRPr kumimoji="0" lang="en-US"/>
          </a:p>
        </p:txBody>
      </p:sp>
      <p:grpSp>
        <p:nvGrpSpPr>
          <p:cNvPr id="2" name="Groupe 1"/>
          <p:cNvGrpSpPr/>
          <p:nvPr/>
        </p:nvGrpSpPr>
        <p:grpSpPr>
          <a:xfrm>
            <a:off x="-3112" y="7280452"/>
            <a:ext cx="7562788" cy="2810592"/>
            <a:chOff x="-3765" y="4832896"/>
            <a:chExt cx="9147765" cy="2032192"/>
          </a:xfrm>
        </p:grpSpPr>
        <p:sp>
          <p:nvSpPr>
            <p:cNvPr id="7" name="Forme libre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Forme libre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Forme libre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Connecteur droit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Espace réservé de la date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endParaRPr lang="fr-FR"/>
          </a:p>
        </p:txBody>
      </p:sp>
      <p:sp>
        <p:nvSpPr>
          <p:cNvPr id="19" name="Espace réservé du pied de page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pPr>
              <a:defRPr/>
            </a:pPr>
            <a:endParaRPr lang="fr-FR"/>
          </a:p>
        </p:txBody>
      </p:sp>
      <p:sp>
        <p:nvSpPr>
          <p:cNvPr id="27" name="Espace réservé du numéro de diapositive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81ED726B-2358-46E8-88F3-9B2857751FA5}" type="slidenum">
              <a:rPr lang="fr-FR" altLang="fr-FR" smtClean="0"/>
              <a:pPr/>
              <a:t>‹N°›</a:t>
            </a:fld>
            <a:endParaRPr lang="fr-FR" alt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377984" y="2177417"/>
            <a:ext cx="6803708" cy="6447118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1E0B8FE-1722-40DE-BB0E-7218A276250F}" type="slidenum">
              <a:rPr lang="fr-FR" altLang="fr-FR" smtClean="0"/>
              <a:pPr/>
              <a:t>‹N°›</a:t>
            </a:fld>
            <a:endParaRPr lang="fr-FR" alt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5658193" y="403696"/>
            <a:ext cx="1469499" cy="8220841"/>
          </a:xfrm>
        </p:spPr>
        <p:txBody>
          <a:bodyPr vert="eaVert"/>
          <a:lstStyle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377984" y="403697"/>
            <a:ext cx="5228775" cy="8220839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2464015-601E-466F-9321-B66B42959064}" type="slidenum">
              <a:rPr lang="fr-FR" altLang="fr-FR" smtClean="0"/>
              <a:pPr/>
              <a:t>‹N°›</a:t>
            </a:fld>
            <a:endParaRPr lang="fr-FR" alt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53E054A-77B3-42D3-A8B6-AA5473E13550}" type="slidenum">
              <a:rPr lang="fr-FR" altLang="fr-FR" smtClean="0"/>
              <a:pPr/>
              <a:t>‹N°›</a:t>
            </a:fld>
            <a:endParaRPr lang="fr-FR" altLang="fr-FR"/>
          </a:p>
        </p:txBody>
      </p:sp>
      <p:sp>
        <p:nvSpPr>
          <p:cNvPr id="7" name="Titre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97214" y="1557678"/>
            <a:ext cx="6425724" cy="2688167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3243048" y="4309345"/>
            <a:ext cx="3779838" cy="2138551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4D14B1C-45E3-4717-AE9E-5F78E69B6E20}" type="slidenum">
              <a:rPr lang="fr-FR" altLang="fr-FR" smtClean="0"/>
              <a:pPr/>
              <a:t>‹N°›</a:t>
            </a:fld>
            <a:endParaRPr lang="fr-FR" altLang="fr-FR"/>
          </a:p>
        </p:txBody>
      </p:sp>
      <p:sp>
        <p:nvSpPr>
          <p:cNvPr id="7" name="Chevron 6"/>
          <p:cNvSpPr/>
          <p:nvPr/>
        </p:nvSpPr>
        <p:spPr>
          <a:xfrm>
            <a:off x="3006574" y="4417765"/>
            <a:ext cx="151194" cy="336021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Chevron 7"/>
          <p:cNvSpPr/>
          <p:nvPr/>
        </p:nvSpPr>
        <p:spPr>
          <a:xfrm>
            <a:off x="2852458" y="4417765"/>
            <a:ext cx="151194" cy="336021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377984" y="2177416"/>
            <a:ext cx="3338856" cy="665274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3842835" y="2177416"/>
            <a:ext cx="3338856" cy="665274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C926D3-2FBE-4F64-8ADB-5E4D260F17FC}" type="slidenum">
              <a:rPr lang="fr-FR" altLang="fr-FR" smtClean="0"/>
              <a:pPr/>
              <a:t>‹N°›</a:t>
            </a:fld>
            <a:endParaRPr lang="fr-FR" altLang="fr-FR"/>
          </a:p>
        </p:txBody>
      </p:sp>
      <p:sp>
        <p:nvSpPr>
          <p:cNvPr id="8" name="Titre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is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77984" y="401358"/>
            <a:ext cx="6803708" cy="1680104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377984" y="7952493"/>
            <a:ext cx="3340169" cy="1120069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3"/>
          </p:nvPr>
        </p:nvSpPr>
        <p:spPr>
          <a:xfrm>
            <a:off x="3840211" y="7952493"/>
            <a:ext cx="3341481" cy="1120069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5" name="Espace réservé du contenu 4"/>
          <p:cNvSpPr>
            <a:spLocks noGrp="1"/>
          </p:cNvSpPr>
          <p:nvPr>
            <p:ph sz="quarter" idx="2"/>
          </p:nvPr>
        </p:nvSpPr>
        <p:spPr>
          <a:xfrm>
            <a:off x="377984" y="2122979"/>
            <a:ext cx="3340169" cy="5794027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3840210" y="2122979"/>
            <a:ext cx="3341481" cy="5794027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4777BB9-804C-40A0-B99E-7AE2D7083CBE}" type="slidenum">
              <a:rPr lang="fr-FR" altLang="fr-FR" smtClean="0"/>
              <a:pPr/>
              <a:t>‹N°›</a:t>
            </a:fld>
            <a:endParaRPr lang="fr-FR" altLang="fr-F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DF36986-66ED-4AB2-85E3-688C28088395}" type="slidenum">
              <a:rPr lang="fr-FR" altLang="fr-FR" smtClean="0"/>
              <a:pPr/>
              <a:t>‹N°›</a:t>
            </a:fld>
            <a:endParaRPr lang="fr-FR" altLang="fr-FR"/>
          </a:p>
        </p:txBody>
      </p:sp>
      <p:sp>
        <p:nvSpPr>
          <p:cNvPr id="6" name="Titre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6A11D07-4195-465A-A97F-346488B38C47}" type="slidenum">
              <a:rPr lang="fr-FR" altLang="fr-FR" smtClean="0"/>
              <a:pPr/>
              <a:t>‹N°›</a:t>
            </a:fld>
            <a:endParaRPr lang="fr-FR" alt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 avec légende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55968" y="7168444"/>
            <a:ext cx="6185454" cy="672042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2"/>
          </p:nvPr>
        </p:nvSpPr>
        <p:spPr>
          <a:xfrm>
            <a:off x="3653843" y="7871504"/>
            <a:ext cx="3285939" cy="1344083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1"/>
          </p:nvPr>
        </p:nvSpPr>
        <p:spPr>
          <a:xfrm>
            <a:off x="755968" y="403225"/>
            <a:ext cx="6183814" cy="672041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>
          <a:xfrm>
            <a:off x="5561480" y="9419085"/>
            <a:ext cx="1587532" cy="537633"/>
          </a:xfrm>
        </p:spPr>
        <p:txBody>
          <a:bodyPr/>
          <a:lstStyle>
            <a:extLst/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0B59E64-D8BF-43DE-88A5-1056D06C3E67}" type="slidenum">
              <a:rPr lang="fr-FR" altLang="fr-FR" smtClean="0"/>
              <a:pPr/>
              <a:t>‹N°›</a:t>
            </a:fld>
            <a:endParaRPr lang="fr-FR" altLang="fr-F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943498" y="8001297"/>
            <a:ext cx="5921745" cy="952841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88992" y="279235"/>
            <a:ext cx="7181691" cy="645160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fr-FR" smtClean="0"/>
              <a:t>Cliquez sur l'icône pour ajouter une image</a:t>
            </a:r>
            <a:endParaRPr kumimoji="0" lang="en-US" dirty="0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>
          <a:xfrm>
            <a:off x="3621164" y="9419085"/>
            <a:ext cx="1943393" cy="5367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877714A8-3406-4D51-B678-88EB90535941}" type="slidenum">
              <a:rPr lang="fr-FR" altLang="fr-FR" smtClean="0"/>
              <a:pPr/>
              <a:t>‹N°›</a:t>
            </a:fld>
            <a:endParaRPr lang="fr-FR" altLang="fr-FR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88992" y="7151279"/>
            <a:ext cx="6676251" cy="827076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8" name="Forme libre 7"/>
          <p:cNvSpPr>
            <a:spLocks/>
          </p:cNvSpPr>
          <p:nvPr/>
        </p:nvSpPr>
        <p:spPr bwMode="auto">
          <a:xfrm>
            <a:off x="412767" y="8738506"/>
            <a:ext cx="4084592" cy="135389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Forme libre 8"/>
          <p:cNvSpPr>
            <a:spLocks/>
          </p:cNvSpPr>
          <p:nvPr/>
        </p:nvSpPr>
        <p:spPr bwMode="auto">
          <a:xfrm>
            <a:off x="401560" y="8729796"/>
            <a:ext cx="3051029" cy="137208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Triangle rectangle 9"/>
          <p:cNvSpPr>
            <a:spLocks/>
          </p:cNvSpPr>
          <p:nvPr/>
        </p:nvSpPr>
        <p:spPr bwMode="auto">
          <a:xfrm>
            <a:off x="-4995" y="8512606"/>
            <a:ext cx="2812816" cy="1588776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Connecteur droit 10"/>
          <p:cNvCxnSpPr/>
          <p:nvPr/>
        </p:nvCxnSpPr>
        <p:spPr>
          <a:xfrm>
            <a:off x="-7636" y="8507439"/>
            <a:ext cx="2815457" cy="159394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hevron 11"/>
          <p:cNvSpPr/>
          <p:nvPr/>
        </p:nvSpPr>
        <p:spPr>
          <a:xfrm>
            <a:off x="7162934" y="7332545"/>
            <a:ext cx="151194" cy="336021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Chevron 12"/>
          <p:cNvSpPr/>
          <p:nvPr/>
        </p:nvSpPr>
        <p:spPr>
          <a:xfrm>
            <a:off x="7008817" y="7332545"/>
            <a:ext cx="151194" cy="336021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orme libre 12"/>
          <p:cNvSpPr>
            <a:spLocks/>
          </p:cNvSpPr>
          <p:nvPr/>
        </p:nvSpPr>
        <p:spPr bwMode="auto">
          <a:xfrm>
            <a:off x="412767" y="8738506"/>
            <a:ext cx="4084592" cy="135389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Forme libre 11"/>
          <p:cNvSpPr>
            <a:spLocks/>
          </p:cNvSpPr>
          <p:nvPr/>
        </p:nvSpPr>
        <p:spPr bwMode="auto">
          <a:xfrm>
            <a:off x="401560" y="8729796"/>
            <a:ext cx="3051029" cy="137208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Triangle rectangle 13"/>
          <p:cNvSpPr>
            <a:spLocks/>
          </p:cNvSpPr>
          <p:nvPr/>
        </p:nvSpPr>
        <p:spPr bwMode="auto">
          <a:xfrm>
            <a:off x="-4995" y="8512606"/>
            <a:ext cx="2812816" cy="1588776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Connecteur droit 14"/>
          <p:cNvCxnSpPr/>
          <p:nvPr/>
        </p:nvCxnSpPr>
        <p:spPr>
          <a:xfrm>
            <a:off x="-7636" y="8507439"/>
            <a:ext cx="2815457" cy="159394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Espace réservé du titre 8"/>
          <p:cNvSpPr>
            <a:spLocks noGrp="1"/>
          </p:cNvSpPr>
          <p:nvPr>
            <p:ph type="title"/>
          </p:nvPr>
        </p:nvSpPr>
        <p:spPr>
          <a:xfrm>
            <a:off x="377984" y="403693"/>
            <a:ext cx="6803708" cy="1680104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0" name="Espace réservé du texte 29"/>
          <p:cNvSpPr>
            <a:spLocks noGrp="1"/>
          </p:cNvSpPr>
          <p:nvPr>
            <p:ph type="body" idx="1"/>
          </p:nvPr>
        </p:nvSpPr>
        <p:spPr>
          <a:xfrm>
            <a:off x="377984" y="2177416"/>
            <a:ext cx="6803708" cy="6652747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  <a:p>
            <a:pPr lvl="1" eaLnBrk="1" latinLnBrk="0" hangingPunct="1"/>
            <a:r>
              <a:rPr kumimoji="0" lang="fr-FR" smtClean="0"/>
              <a:t>Deuxième niveau</a:t>
            </a:r>
          </a:p>
          <a:p>
            <a:pPr lvl="2" eaLnBrk="1" latinLnBrk="0" hangingPunct="1"/>
            <a:r>
              <a:rPr kumimoji="0" lang="fr-FR" smtClean="0"/>
              <a:t>Troisième niveau</a:t>
            </a:r>
          </a:p>
          <a:p>
            <a:pPr lvl="3" eaLnBrk="1" latinLnBrk="0" hangingPunct="1"/>
            <a:r>
              <a:rPr kumimoji="0" lang="fr-FR" smtClean="0"/>
              <a:t>Quatrième niveau</a:t>
            </a:r>
          </a:p>
          <a:p>
            <a:pPr lvl="4" eaLnBrk="1" latinLnBrk="0" hangingPunct="1"/>
            <a:r>
              <a:rPr kumimoji="0" lang="fr-FR" smtClean="0"/>
              <a:t>Cinquième niveau</a:t>
            </a:r>
            <a:endParaRPr kumimoji="0" lang="en-US"/>
          </a:p>
        </p:txBody>
      </p:sp>
      <p:sp>
        <p:nvSpPr>
          <p:cNvPr id="10" name="Espace réservé de la date 9"/>
          <p:cNvSpPr>
            <a:spLocks noGrp="1"/>
          </p:cNvSpPr>
          <p:nvPr>
            <p:ph type="dt" sz="half" idx="2"/>
          </p:nvPr>
        </p:nvSpPr>
        <p:spPr>
          <a:xfrm>
            <a:off x="5561480" y="9419085"/>
            <a:ext cx="1587532" cy="537633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endParaRPr lang="fr-FR"/>
          </a:p>
        </p:txBody>
      </p:sp>
      <p:sp>
        <p:nvSpPr>
          <p:cNvPr id="22" name="Espace réservé du pied de page 21"/>
          <p:cNvSpPr>
            <a:spLocks noGrp="1"/>
          </p:cNvSpPr>
          <p:nvPr>
            <p:ph type="ftr" sz="quarter" idx="3"/>
          </p:nvPr>
        </p:nvSpPr>
        <p:spPr>
          <a:xfrm>
            <a:off x="3621164" y="9419085"/>
            <a:ext cx="1943393" cy="53670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endParaRPr lang="fr-FR"/>
          </a:p>
        </p:txBody>
      </p:sp>
      <p:sp>
        <p:nvSpPr>
          <p:cNvPr id="18" name="Espace réservé du numéro de diapositive 17"/>
          <p:cNvSpPr>
            <a:spLocks noGrp="1"/>
          </p:cNvSpPr>
          <p:nvPr>
            <p:ph type="sldNum" sz="quarter" idx="4"/>
          </p:nvPr>
        </p:nvSpPr>
        <p:spPr>
          <a:xfrm>
            <a:off x="7149012" y="9419085"/>
            <a:ext cx="302387" cy="53670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43072C85-6A16-4952-87D7-C49C4EFFB4C7}" type="slidenum">
              <a:rPr lang="fr-FR" altLang="fr-FR" smtClean="0"/>
              <a:pPr/>
              <a:t>‹N°›</a:t>
            </a:fld>
            <a:endParaRPr lang="fr-FR" alt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56" r:id="rId1"/>
    <p:sldLayoutId id="2147483857" r:id="rId2"/>
    <p:sldLayoutId id="2147483858" r:id="rId3"/>
    <p:sldLayoutId id="2147483859" r:id="rId4"/>
    <p:sldLayoutId id="2147483860" r:id="rId5"/>
    <p:sldLayoutId id="2147483861" r:id="rId6"/>
    <p:sldLayoutId id="2147483862" r:id="rId7"/>
    <p:sldLayoutId id="2147483863" r:id="rId8"/>
    <p:sldLayoutId id="2147483864" r:id="rId9"/>
    <p:sldLayoutId id="2147483865" r:id="rId10"/>
    <p:sldLayoutId id="2147483866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2">
                <a:tint val="90000"/>
                <a:satMod val="92000"/>
                <a:lumMod val="120000"/>
              </a:schemeClr>
            </a:gs>
            <a:gs pos="100000">
              <a:schemeClr val="bg2">
                <a:shade val="98000"/>
                <a:satMod val="120000"/>
                <a:lumMod val="98000"/>
              </a:schemeClr>
            </a:gs>
          </a:gsLst>
          <a:path path="circle">
            <a:fillToRect l="100000" t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ZoneTexte 26"/>
          <p:cNvSpPr txBox="1"/>
          <p:nvPr/>
        </p:nvSpPr>
        <p:spPr>
          <a:xfrm>
            <a:off x="3549948" y="2905618"/>
            <a:ext cx="4009727" cy="22703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</a:pPr>
            <a:r>
              <a:rPr lang="fr-FR" sz="1089" b="1" dirty="0" smtClean="0">
                <a:solidFill>
                  <a:srgbClr val="4FB14F"/>
                </a:solidFill>
                <a:latin typeface="Century Gothic" panose="020B0502020202020204"/>
              </a:rPr>
              <a:t>Les doses de semis</a:t>
            </a:r>
          </a:p>
          <a:p>
            <a:pPr marL="171450" indent="-171450" defTabSz="914400" fontAlgn="auto"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fr-FR" sz="998" b="1" dirty="0" smtClean="0">
                <a:solidFill>
                  <a:prstClr val="black"/>
                </a:solidFill>
                <a:latin typeface="Century Gothic" panose="020B0502020202020204"/>
                <a:cs typeface="Arial" panose="020B0604020202020204" pitchFamily="34" charset="0"/>
              </a:rPr>
              <a:t>25-30 kg/ha</a:t>
            </a:r>
          </a:p>
          <a:p>
            <a:pPr defTabSz="914400" fontAlgn="auto">
              <a:spcBef>
                <a:spcPts val="0"/>
              </a:spcBef>
              <a:spcAft>
                <a:spcPts val="0"/>
              </a:spcAft>
            </a:pPr>
            <a:endParaRPr lang="fr-FR" sz="998" dirty="0" smtClean="0">
              <a:solidFill>
                <a:prstClr val="black"/>
              </a:solidFill>
              <a:latin typeface="Century Gothic" panose="020B0502020202020204"/>
            </a:endParaRPr>
          </a:p>
          <a:p>
            <a:pPr defTabSz="914400" fontAlgn="auto">
              <a:spcBef>
                <a:spcPts val="0"/>
              </a:spcBef>
              <a:spcAft>
                <a:spcPts val="0"/>
              </a:spcAft>
            </a:pPr>
            <a:r>
              <a:rPr lang="fr-FR" sz="1089" b="1" dirty="0" smtClean="0">
                <a:solidFill>
                  <a:srgbClr val="4FB14F"/>
                </a:solidFill>
                <a:latin typeface="Century Gothic" panose="020B0502020202020204"/>
              </a:rPr>
              <a:t>Les conseils de culture</a:t>
            </a:r>
          </a:p>
          <a:p>
            <a:pPr marL="171450" indent="-171450" defTabSz="914400" fontAlgn="auto"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fr-FR" sz="998" b="1" dirty="0" smtClean="0">
                <a:solidFill>
                  <a:prstClr val="black"/>
                </a:solidFill>
                <a:latin typeface="Century Gothic" panose="020B0502020202020204"/>
                <a:cs typeface="Arial" panose="020B0604020202020204" pitchFamily="34" charset="0"/>
              </a:rPr>
              <a:t>Période de semis : </a:t>
            </a:r>
          </a:p>
          <a:p>
            <a:pPr marL="171450" indent="-171450" defTabSz="914400" fontAlgn="auto"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fr-FR" sz="998" b="1" dirty="0" smtClean="0">
                <a:solidFill>
                  <a:prstClr val="black"/>
                </a:solidFill>
                <a:latin typeface="Century Gothic" panose="020B0502020202020204"/>
                <a:cs typeface="Arial" panose="020B0604020202020204" pitchFamily="34" charset="0"/>
              </a:rPr>
              <a:t>Mi-juillet : récolte en automne et au printemps</a:t>
            </a:r>
          </a:p>
          <a:p>
            <a:pPr marL="171450" indent="-171450" defTabSz="914400" fontAlgn="auto"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fr-FR" sz="998" b="1" dirty="0" smtClean="0">
                <a:solidFill>
                  <a:prstClr val="black"/>
                </a:solidFill>
                <a:latin typeface="Century Gothic" panose="020B0502020202020204"/>
                <a:cs typeface="Arial" panose="020B0604020202020204" pitchFamily="34" charset="0"/>
              </a:rPr>
              <a:t>Sept/</a:t>
            </a:r>
            <a:r>
              <a:rPr lang="fr-FR" sz="998" b="1" dirty="0" err="1" smtClean="0">
                <a:solidFill>
                  <a:prstClr val="black"/>
                </a:solidFill>
                <a:latin typeface="Century Gothic" panose="020B0502020202020204"/>
                <a:cs typeface="Arial" panose="020B0604020202020204" pitchFamily="34" charset="0"/>
              </a:rPr>
              <a:t>Oct</a:t>
            </a:r>
            <a:r>
              <a:rPr lang="fr-FR" sz="998" b="1" dirty="0" smtClean="0">
                <a:solidFill>
                  <a:prstClr val="black"/>
                </a:solidFill>
                <a:latin typeface="Century Gothic" panose="020B0502020202020204"/>
                <a:cs typeface="Arial" panose="020B0604020202020204" pitchFamily="34" charset="0"/>
              </a:rPr>
              <a:t> : récolte au printemps</a:t>
            </a:r>
          </a:p>
          <a:p>
            <a:pPr marL="171450" indent="-171450" defTabSz="914400" fontAlgn="auto"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fr-FR" sz="998" b="1" dirty="0" smtClean="0">
                <a:solidFill>
                  <a:prstClr val="black"/>
                </a:solidFill>
                <a:latin typeface="Century Gothic" panose="020B0502020202020204"/>
                <a:cs typeface="Arial" panose="020B0604020202020204" pitchFamily="34" charset="0"/>
              </a:rPr>
              <a:t>Récolte optimale des trèfles au stade bourgeonnement</a:t>
            </a:r>
          </a:p>
          <a:p>
            <a:pPr marL="171450" indent="-171450" defTabSz="914400" fontAlgn="auto"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fr-FR" sz="998" b="1" dirty="0" smtClean="0">
                <a:solidFill>
                  <a:prstClr val="black"/>
                </a:solidFill>
                <a:latin typeface="Century Gothic" panose="020B0502020202020204"/>
                <a:cs typeface="Arial" panose="020B0604020202020204" pitchFamily="34" charset="0"/>
              </a:rPr>
              <a:t>Pour les semis estivaux, faire un </a:t>
            </a:r>
            <a:r>
              <a:rPr lang="fr-FR" sz="998" b="1" dirty="0" err="1" smtClean="0">
                <a:solidFill>
                  <a:prstClr val="black"/>
                </a:solidFill>
                <a:latin typeface="Century Gothic" panose="020B0502020202020204"/>
                <a:cs typeface="Arial" panose="020B0604020202020204" pitchFamily="34" charset="0"/>
              </a:rPr>
              <a:t>déprimage</a:t>
            </a:r>
            <a:r>
              <a:rPr lang="fr-FR" sz="998" b="1" dirty="0" smtClean="0">
                <a:solidFill>
                  <a:prstClr val="black"/>
                </a:solidFill>
                <a:latin typeface="Century Gothic" panose="020B0502020202020204"/>
                <a:cs typeface="Arial" panose="020B0604020202020204" pitchFamily="34" charset="0"/>
              </a:rPr>
              <a:t> ou un ensilage avant l’hiver pour favoriser la repousse au printemps.</a:t>
            </a:r>
          </a:p>
          <a:p>
            <a:pPr marL="171450" indent="-171450" defTabSz="914400" fontAlgn="auto"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fr-FR" sz="998" b="1" dirty="0" smtClean="0">
                <a:solidFill>
                  <a:prstClr val="black"/>
                </a:solidFill>
                <a:latin typeface="Century Gothic" panose="020B0502020202020204"/>
                <a:cs typeface="Arial" panose="020B0604020202020204" pitchFamily="34" charset="0"/>
              </a:rPr>
              <a:t>Dans le cas de coupes multiples, faucher 4 à 5 cm en dessus du plateau de tallage </a:t>
            </a:r>
            <a:r>
              <a:rPr lang="fr-FR" sz="998" b="1" dirty="0" err="1" smtClean="0">
                <a:solidFill>
                  <a:prstClr val="black"/>
                </a:solidFill>
                <a:latin typeface="Century Gothic" panose="020B0502020202020204"/>
                <a:cs typeface="Arial" panose="020B0604020202020204" pitchFamily="34" charset="0"/>
              </a:rPr>
              <a:t>afIn</a:t>
            </a:r>
            <a:r>
              <a:rPr lang="fr-FR" sz="998" b="1" dirty="0" smtClean="0">
                <a:solidFill>
                  <a:prstClr val="black"/>
                </a:solidFill>
                <a:latin typeface="Century Gothic" panose="020B0502020202020204"/>
                <a:cs typeface="Arial" panose="020B0604020202020204" pitchFamily="34" charset="0"/>
              </a:rPr>
              <a:t> </a:t>
            </a:r>
            <a:r>
              <a:rPr lang="fr-FR" sz="998" b="1" dirty="0" smtClean="0">
                <a:solidFill>
                  <a:prstClr val="black"/>
                </a:solidFill>
                <a:latin typeface="Century Gothic" panose="020B0502020202020204"/>
                <a:cs typeface="Arial" panose="020B0604020202020204" pitchFamily="34" charset="0"/>
              </a:rPr>
              <a:t>de favoriser la repousse</a:t>
            </a:r>
          </a:p>
          <a:p>
            <a:pPr marL="171450" indent="-171450" defTabSz="914400" fontAlgn="auto">
              <a:spcBef>
                <a:spcPts val="0"/>
              </a:spcBef>
              <a:spcAft>
                <a:spcPts val="0"/>
              </a:spcAft>
              <a:buFontTx/>
              <a:buChar char="-"/>
            </a:pPr>
            <a:endParaRPr lang="fr-FR" sz="998" b="1" dirty="0" smtClean="0">
              <a:solidFill>
                <a:prstClr val="black"/>
              </a:solidFill>
              <a:latin typeface="Century Gothic" panose="020B0502020202020204"/>
              <a:cs typeface="Arial" panose="020B0604020202020204" pitchFamily="34" charset="0"/>
            </a:endParaRPr>
          </a:p>
          <a:p>
            <a:pPr marL="1002182" lvl="1" indent="-259232" defTabSz="914400" fontAlgn="auto">
              <a:spcBef>
                <a:spcPts val="0"/>
              </a:spcBef>
              <a:spcAft>
                <a:spcPts val="0"/>
              </a:spcAft>
              <a:buFontTx/>
              <a:buChar char="-"/>
            </a:pPr>
            <a:endParaRPr lang="fr-FR" sz="998" b="1" dirty="0">
              <a:solidFill>
                <a:prstClr val="black"/>
              </a:solidFill>
              <a:latin typeface="Century Gothic" panose="020B0502020202020204"/>
              <a:cs typeface="Arial" panose="020B0604020202020204" pitchFamily="34" charset="0"/>
            </a:endParaRPr>
          </a:p>
        </p:txBody>
      </p:sp>
      <p:sp>
        <p:nvSpPr>
          <p:cNvPr id="4" name="Text Box 10"/>
          <p:cNvSpPr txBox="1">
            <a:spLocks noChangeArrowheads="1"/>
          </p:cNvSpPr>
          <p:nvPr/>
        </p:nvSpPr>
        <p:spPr bwMode="auto">
          <a:xfrm>
            <a:off x="467469" y="287784"/>
            <a:ext cx="2939269" cy="4898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61228" tIns="30614" rIns="61228" bIns="30614"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>
            <a:lvl1pPr hangingPunct="0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</a:defRPr>
            </a:lvl1pPr>
            <a:lvl2pPr hangingPunct="0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</a:defRPr>
            </a:lvl2pPr>
            <a:lvl3pPr hangingPunct="0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</a:defRPr>
            </a:lvl3pPr>
            <a:lvl4pPr hangingPunct="0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</a:defRPr>
            </a:lvl4pPr>
            <a:lvl5pPr hangingPunct="0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defTabSz="914400" eaLnBrk="1" fontAlgn="auto" latinLnBrk="0" hangingPunct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fr-FR" altLang="fr-FR" sz="4000" b="1" u="sng" kern="0" dirty="0" err="1" smtClean="0">
                <a:ln/>
                <a:solidFill>
                  <a:schemeClr val="accent5">
                    <a:lumMod val="75000"/>
                  </a:schemeClr>
                </a:solidFill>
              </a:rPr>
              <a:t>Rapido</a:t>
            </a:r>
            <a:r>
              <a:rPr lang="fr-FR" altLang="fr-FR" sz="4000" b="1" u="sng" kern="0" dirty="0" smtClean="0">
                <a:ln/>
                <a:solidFill>
                  <a:schemeClr val="accent5">
                    <a:lumMod val="75000"/>
                  </a:schemeClr>
                </a:solidFill>
              </a:rPr>
              <a:t> Protéine </a:t>
            </a:r>
            <a:r>
              <a:rPr lang="fr-FR" altLang="fr-FR" sz="4000" b="1" u="sng" kern="0" dirty="0" smtClean="0">
                <a:ln/>
                <a:solidFill>
                  <a:schemeClr val="accent5">
                    <a:lumMod val="75000"/>
                  </a:schemeClr>
                </a:solidFill>
              </a:rPr>
              <a:t>+ Sac 15 kg</a:t>
            </a:r>
            <a:endParaRPr kumimoji="0" lang="fr-FR" altLang="fr-FR" sz="4000" b="1" i="0" u="sng" strike="noStrike" kern="0" normalizeH="0" baseline="0" noProof="0" dirty="0">
              <a:ln/>
              <a:solidFill>
                <a:schemeClr val="accent5">
                  <a:lumMod val="75000"/>
                </a:schemeClr>
              </a:solidFill>
              <a:uLnTx/>
              <a:uFillTx/>
            </a:endParaRPr>
          </a:p>
        </p:txBody>
      </p:sp>
      <p:graphicFrame>
        <p:nvGraphicFramePr>
          <p:cNvPr id="5" name="Tableau 4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941103337"/>
              </p:ext>
            </p:extLst>
          </p:nvPr>
        </p:nvGraphicFramePr>
        <p:xfrm>
          <a:off x="683493" y="1151880"/>
          <a:ext cx="5908085" cy="1573000"/>
        </p:xfrm>
        <a:graphic>
          <a:graphicData uri="http://schemas.openxmlformats.org/drawingml/2006/table">
            <a:tbl>
              <a:tblPr bandRow="1">
                <a:tableStyleId>{22838BEF-8BB2-4498-84A7-C5851F593DF1}</a:tableStyleId>
              </a:tblPr>
              <a:tblGrid>
                <a:gridCol w="845903"/>
                <a:gridCol w="3650498"/>
                <a:gridCol w="1411684"/>
              </a:tblGrid>
              <a:tr h="397710">
                <a:tc>
                  <a:txBody>
                    <a:bodyPr/>
                    <a:lstStyle>
                      <a:lvl1pPr marL="0" algn="l" defTabSz="377967" rtl="0" eaLnBrk="1" latinLnBrk="0" hangingPunct="1">
                        <a:defRPr sz="1488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1pPr>
                      <a:lvl2pPr marL="377967" algn="l" defTabSz="377967" rtl="0" eaLnBrk="1" latinLnBrk="0" hangingPunct="1">
                        <a:defRPr sz="1488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2pPr>
                      <a:lvl3pPr marL="755934" algn="l" defTabSz="377967" rtl="0" eaLnBrk="1" latinLnBrk="0" hangingPunct="1">
                        <a:defRPr sz="1488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3pPr>
                      <a:lvl4pPr marL="1133902" algn="l" defTabSz="377967" rtl="0" eaLnBrk="1" latinLnBrk="0" hangingPunct="1">
                        <a:defRPr sz="1488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4pPr>
                      <a:lvl5pPr marL="1511869" algn="l" defTabSz="377967" rtl="0" eaLnBrk="1" latinLnBrk="0" hangingPunct="1">
                        <a:defRPr sz="1488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5pPr>
                      <a:lvl6pPr marL="1889836" algn="l" defTabSz="377967" rtl="0" eaLnBrk="1" latinLnBrk="0" hangingPunct="1">
                        <a:defRPr sz="1488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6pPr>
                      <a:lvl7pPr marL="2267803" algn="l" defTabSz="377967" rtl="0" eaLnBrk="1" latinLnBrk="0" hangingPunct="1">
                        <a:defRPr sz="1488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7pPr>
                      <a:lvl8pPr marL="2645771" algn="l" defTabSz="377967" rtl="0" eaLnBrk="1" latinLnBrk="0" hangingPunct="1">
                        <a:defRPr sz="1488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8pPr>
                      <a:lvl9pPr marL="3023738" algn="l" defTabSz="377967" rtl="0" eaLnBrk="1" latinLnBrk="0" hangingPunct="1">
                        <a:defRPr sz="1488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9pPr>
                    </a:lstStyle>
                    <a:p>
                      <a:pPr algn="ctr"/>
                      <a:r>
                        <a:rPr lang="fr-FR" sz="1400" b="1" dirty="0" smtClean="0"/>
                        <a:t>% du poids</a:t>
                      </a:r>
                      <a:endParaRPr lang="fr-FR" sz="1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2953" marR="82953" marT="41476" marB="41476" anchor="ctr"/>
                </a:tc>
                <a:tc>
                  <a:txBody>
                    <a:bodyPr/>
                    <a:lstStyle>
                      <a:lvl1pPr marL="0" algn="l" defTabSz="377967" rtl="0" eaLnBrk="1" latinLnBrk="0" hangingPunct="1">
                        <a:defRPr sz="1488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1pPr>
                      <a:lvl2pPr marL="377967" algn="l" defTabSz="377967" rtl="0" eaLnBrk="1" latinLnBrk="0" hangingPunct="1">
                        <a:defRPr sz="1488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2pPr>
                      <a:lvl3pPr marL="755934" algn="l" defTabSz="377967" rtl="0" eaLnBrk="1" latinLnBrk="0" hangingPunct="1">
                        <a:defRPr sz="1488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3pPr>
                      <a:lvl4pPr marL="1133902" algn="l" defTabSz="377967" rtl="0" eaLnBrk="1" latinLnBrk="0" hangingPunct="1">
                        <a:defRPr sz="1488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4pPr>
                      <a:lvl5pPr marL="1511869" algn="l" defTabSz="377967" rtl="0" eaLnBrk="1" latinLnBrk="0" hangingPunct="1">
                        <a:defRPr sz="1488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5pPr>
                      <a:lvl6pPr marL="1889836" algn="l" defTabSz="377967" rtl="0" eaLnBrk="1" latinLnBrk="0" hangingPunct="1">
                        <a:defRPr sz="1488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6pPr>
                      <a:lvl7pPr marL="2267803" algn="l" defTabSz="377967" rtl="0" eaLnBrk="1" latinLnBrk="0" hangingPunct="1">
                        <a:defRPr sz="1488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7pPr>
                      <a:lvl8pPr marL="2645771" algn="l" defTabSz="377967" rtl="0" eaLnBrk="1" latinLnBrk="0" hangingPunct="1">
                        <a:defRPr sz="1488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8pPr>
                      <a:lvl9pPr marL="3023738" algn="l" defTabSz="377967" rtl="0" eaLnBrk="1" latinLnBrk="0" hangingPunct="1">
                        <a:defRPr sz="1488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9pPr>
                    </a:lstStyle>
                    <a:p>
                      <a:pPr algn="ctr"/>
                      <a:r>
                        <a:rPr lang="fr-FR" sz="1400" b="1" dirty="0" smtClean="0"/>
                        <a:t>Espèces/Variétés</a:t>
                      </a:r>
                      <a:endParaRPr lang="fr-FR" sz="1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2953" marR="82953" marT="41476" marB="41476" anchor="ctr"/>
                </a:tc>
                <a:tc>
                  <a:txBody>
                    <a:bodyPr/>
                    <a:lstStyle>
                      <a:lvl1pPr marL="0" algn="l" defTabSz="377967" rtl="0" eaLnBrk="1" latinLnBrk="0" hangingPunct="1">
                        <a:defRPr sz="1488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1pPr>
                      <a:lvl2pPr marL="377967" algn="l" defTabSz="377967" rtl="0" eaLnBrk="1" latinLnBrk="0" hangingPunct="1">
                        <a:defRPr sz="1488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2pPr>
                      <a:lvl3pPr marL="755934" algn="l" defTabSz="377967" rtl="0" eaLnBrk="1" latinLnBrk="0" hangingPunct="1">
                        <a:defRPr sz="1488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3pPr>
                      <a:lvl4pPr marL="1133902" algn="l" defTabSz="377967" rtl="0" eaLnBrk="1" latinLnBrk="0" hangingPunct="1">
                        <a:defRPr sz="1488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4pPr>
                      <a:lvl5pPr marL="1511869" algn="l" defTabSz="377967" rtl="0" eaLnBrk="1" latinLnBrk="0" hangingPunct="1">
                        <a:defRPr sz="1488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5pPr>
                      <a:lvl6pPr marL="1889836" algn="l" defTabSz="377967" rtl="0" eaLnBrk="1" latinLnBrk="0" hangingPunct="1">
                        <a:defRPr sz="1488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6pPr>
                      <a:lvl7pPr marL="2267803" algn="l" defTabSz="377967" rtl="0" eaLnBrk="1" latinLnBrk="0" hangingPunct="1">
                        <a:defRPr sz="1488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7pPr>
                      <a:lvl8pPr marL="2645771" algn="l" defTabSz="377967" rtl="0" eaLnBrk="1" latinLnBrk="0" hangingPunct="1">
                        <a:defRPr sz="1488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8pPr>
                      <a:lvl9pPr marL="3023738" algn="l" defTabSz="377967" rtl="0" eaLnBrk="1" latinLnBrk="0" hangingPunct="1">
                        <a:defRPr sz="1488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9pPr>
                    </a:lstStyle>
                    <a:p>
                      <a:pPr algn="ctr"/>
                      <a:r>
                        <a:rPr lang="fr-FR" sz="1400" b="1" dirty="0" smtClean="0"/>
                        <a:t>% de peuplement</a:t>
                      </a:r>
                      <a:endParaRPr lang="fr-FR" sz="1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2953" marR="82953" marT="41476" marB="41476" anchor="ctr"/>
                </a:tc>
              </a:tr>
              <a:tr h="207435">
                <a:tc>
                  <a:txBody>
                    <a:bodyPr/>
                    <a:lstStyle>
                      <a:lvl1pPr marL="0" algn="l" defTabSz="377967" rtl="0" eaLnBrk="1" latinLnBrk="0" hangingPunct="1">
                        <a:defRPr sz="1488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1pPr>
                      <a:lvl2pPr marL="377967" algn="l" defTabSz="377967" rtl="0" eaLnBrk="1" latinLnBrk="0" hangingPunct="1">
                        <a:defRPr sz="1488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2pPr>
                      <a:lvl3pPr marL="755934" algn="l" defTabSz="377967" rtl="0" eaLnBrk="1" latinLnBrk="0" hangingPunct="1">
                        <a:defRPr sz="1488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3pPr>
                      <a:lvl4pPr marL="1133902" algn="l" defTabSz="377967" rtl="0" eaLnBrk="1" latinLnBrk="0" hangingPunct="1">
                        <a:defRPr sz="1488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4pPr>
                      <a:lvl5pPr marL="1511869" algn="l" defTabSz="377967" rtl="0" eaLnBrk="1" latinLnBrk="0" hangingPunct="1">
                        <a:defRPr sz="1488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5pPr>
                      <a:lvl6pPr marL="1889836" algn="l" defTabSz="377967" rtl="0" eaLnBrk="1" latinLnBrk="0" hangingPunct="1">
                        <a:defRPr sz="1488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6pPr>
                      <a:lvl7pPr marL="2267803" algn="l" defTabSz="377967" rtl="0" eaLnBrk="1" latinLnBrk="0" hangingPunct="1">
                        <a:defRPr sz="1488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7pPr>
                      <a:lvl8pPr marL="2645771" algn="l" defTabSz="377967" rtl="0" eaLnBrk="1" latinLnBrk="0" hangingPunct="1">
                        <a:defRPr sz="1488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8pPr>
                      <a:lvl9pPr marL="3023738" algn="l" defTabSz="377967" rtl="0" eaLnBrk="1" latinLnBrk="0" hangingPunct="1">
                        <a:defRPr sz="1488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9pPr>
                    </a:lstStyle>
                    <a:p>
                      <a:pPr algn="ctr"/>
                      <a:r>
                        <a:rPr lang="fr-FR" sz="1200" dirty="0" smtClean="0"/>
                        <a:t>50%</a:t>
                      </a:r>
                      <a:endParaRPr lang="fr-FR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2953" marR="82953" marT="41476" marB="41476" anchor="ctr"/>
                </a:tc>
                <a:tc>
                  <a:txBody>
                    <a:bodyPr/>
                    <a:lstStyle>
                      <a:lvl1pPr marL="0" algn="l" defTabSz="377967" rtl="0" eaLnBrk="1" latinLnBrk="0" hangingPunct="1">
                        <a:defRPr sz="1488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1pPr>
                      <a:lvl2pPr marL="377967" algn="l" defTabSz="377967" rtl="0" eaLnBrk="1" latinLnBrk="0" hangingPunct="1">
                        <a:defRPr sz="1488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2pPr>
                      <a:lvl3pPr marL="755934" algn="l" defTabSz="377967" rtl="0" eaLnBrk="1" latinLnBrk="0" hangingPunct="1">
                        <a:defRPr sz="1488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3pPr>
                      <a:lvl4pPr marL="1133902" algn="l" defTabSz="377967" rtl="0" eaLnBrk="1" latinLnBrk="0" hangingPunct="1">
                        <a:defRPr sz="1488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4pPr>
                      <a:lvl5pPr marL="1511869" algn="l" defTabSz="377967" rtl="0" eaLnBrk="1" latinLnBrk="0" hangingPunct="1">
                        <a:defRPr sz="1488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5pPr>
                      <a:lvl6pPr marL="1889836" algn="l" defTabSz="377967" rtl="0" eaLnBrk="1" latinLnBrk="0" hangingPunct="1">
                        <a:defRPr sz="1488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6pPr>
                      <a:lvl7pPr marL="2267803" algn="l" defTabSz="377967" rtl="0" eaLnBrk="1" latinLnBrk="0" hangingPunct="1">
                        <a:defRPr sz="1488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7pPr>
                      <a:lvl8pPr marL="2645771" algn="l" defTabSz="377967" rtl="0" eaLnBrk="1" latinLnBrk="0" hangingPunct="1">
                        <a:defRPr sz="1488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8pPr>
                      <a:lvl9pPr marL="3023738" algn="l" defTabSz="377967" rtl="0" eaLnBrk="1" latinLnBrk="0" hangingPunct="1">
                        <a:defRPr sz="1488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9pPr>
                    </a:lstStyle>
                    <a:p>
                      <a:pPr algn="ctr"/>
                      <a:r>
                        <a:rPr lang="fr-FR" sz="1200" dirty="0" smtClean="0"/>
                        <a:t>Ray Grass d’Italie MOWESTRA</a:t>
                      </a:r>
                      <a:endParaRPr lang="fr-FR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2953" marR="82953" marT="41476" marB="4147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kern="1200" dirty="0" smtClean="0">
                          <a:solidFill>
                            <a:schemeClr val="dk1"/>
                          </a:solidFill>
                          <a:latin typeface="Century Gothic" panose="020B0502020202020204"/>
                          <a:ea typeface="+mn-ea"/>
                          <a:cs typeface="+mn-cs"/>
                        </a:rPr>
                        <a:t>40,4%</a:t>
                      </a:r>
                      <a:endParaRPr lang="fr-FR" sz="1200" kern="1200" dirty="0">
                        <a:solidFill>
                          <a:schemeClr val="dk1"/>
                        </a:solidFill>
                        <a:latin typeface="Century Gothic" panose="020B0502020202020204"/>
                        <a:ea typeface="+mn-ea"/>
                        <a:cs typeface="+mn-cs"/>
                      </a:endParaRPr>
                    </a:p>
                  </a:txBody>
                  <a:tcPr marL="82953" marR="82953" marT="41476" marB="41476" anchor="ctr"/>
                </a:tc>
              </a:tr>
              <a:tr h="207435">
                <a:tc>
                  <a:txBody>
                    <a:bodyPr/>
                    <a:lstStyle>
                      <a:lvl1pPr marL="0" algn="l" defTabSz="377967" rtl="0" eaLnBrk="1" latinLnBrk="0" hangingPunct="1">
                        <a:defRPr sz="1488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1pPr>
                      <a:lvl2pPr marL="377967" algn="l" defTabSz="377967" rtl="0" eaLnBrk="1" latinLnBrk="0" hangingPunct="1">
                        <a:defRPr sz="1488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2pPr>
                      <a:lvl3pPr marL="755934" algn="l" defTabSz="377967" rtl="0" eaLnBrk="1" latinLnBrk="0" hangingPunct="1">
                        <a:defRPr sz="1488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3pPr>
                      <a:lvl4pPr marL="1133902" algn="l" defTabSz="377967" rtl="0" eaLnBrk="1" latinLnBrk="0" hangingPunct="1">
                        <a:defRPr sz="1488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4pPr>
                      <a:lvl5pPr marL="1511869" algn="l" defTabSz="377967" rtl="0" eaLnBrk="1" latinLnBrk="0" hangingPunct="1">
                        <a:defRPr sz="1488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5pPr>
                      <a:lvl6pPr marL="1889836" algn="l" defTabSz="377967" rtl="0" eaLnBrk="1" latinLnBrk="0" hangingPunct="1">
                        <a:defRPr sz="1488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6pPr>
                      <a:lvl7pPr marL="2267803" algn="l" defTabSz="377967" rtl="0" eaLnBrk="1" latinLnBrk="0" hangingPunct="1">
                        <a:defRPr sz="1488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7pPr>
                      <a:lvl8pPr marL="2645771" algn="l" defTabSz="377967" rtl="0" eaLnBrk="1" latinLnBrk="0" hangingPunct="1">
                        <a:defRPr sz="1488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8pPr>
                      <a:lvl9pPr marL="3023738" algn="l" defTabSz="377967" rtl="0" eaLnBrk="1" latinLnBrk="0" hangingPunct="1">
                        <a:defRPr sz="1488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9pPr>
                    </a:lstStyle>
                    <a:p>
                      <a:pPr algn="ctr"/>
                      <a:r>
                        <a:rPr lang="fr-FR" sz="1200" dirty="0" smtClean="0"/>
                        <a:t>20%</a:t>
                      </a:r>
                      <a:endParaRPr lang="fr-FR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2953" marR="82953" marT="41476" marB="41476" anchor="ctr"/>
                </a:tc>
                <a:tc>
                  <a:txBody>
                    <a:bodyPr/>
                    <a:lstStyle>
                      <a:lvl1pPr marL="0" algn="l" defTabSz="377967" rtl="0" eaLnBrk="1" latinLnBrk="0" hangingPunct="1">
                        <a:defRPr sz="1488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1pPr>
                      <a:lvl2pPr marL="377967" algn="l" defTabSz="377967" rtl="0" eaLnBrk="1" latinLnBrk="0" hangingPunct="1">
                        <a:defRPr sz="1488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2pPr>
                      <a:lvl3pPr marL="755934" algn="l" defTabSz="377967" rtl="0" eaLnBrk="1" latinLnBrk="0" hangingPunct="1">
                        <a:defRPr sz="1488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3pPr>
                      <a:lvl4pPr marL="1133902" algn="l" defTabSz="377967" rtl="0" eaLnBrk="1" latinLnBrk="0" hangingPunct="1">
                        <a:defRPr sz="1488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4pPr>
                      <a:lvl5pPr marL="1511869" algn="l" defTabSz="377967" rtl="0" eaLnBrk="1" latinLnBrk="0" hangingPunct="1">
                        <a:defRPr sz="1488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5pPr>
                      <a:lvl6pPr marL="1889836" algn="l" defTabSz="377967" rtl="0" eaLnBrk="1" latinLnBrk="0" hangingPunct="1">
                        <a:defRPr sz="1488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6pPr>
                      <a:lvl7pPr marL="2267803" algn="l" defTabSz="377967" rtl="0" eaLnBrk="1" latinLnBrk="0" hangingPunct="1">
                        <a:defRPr sz="1488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7pPr>
                      <a:lvl8pPr marL="2645771" algn="l" defTabSz="377967" rtl="0" eaLnBrk="1" latinLnBrk="0" hangingPunct="1">
                        <a:defRPr sz="1488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8pPr>
                      <a:lvl9pPr marL="3023738" algn="l" defTabSz="377967" rtl="0" eaLnBrk="1" latinLnBrk="0" hangingPunct="1">
                        <a:defRPr sz="1488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9pPr>
                    </a:lstStyle>
                    <a:p>
                      <a:pPr algn="ctr"/>
                      <a:r>
                        <a:rPr lang="fr-FR" sz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Trèfle incarnat KARDINAL</a:t>
                      </a:r>
                      <a:endParaRPr lang="fr-FR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2953" marR="82953" marT="41476" marB="4147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kern="1200" dirty="0" smtClean="0">
                          <a:solidFill>
                            <a:schemeClr val="dk1"/>
                          </a:solidFill>
                          <a:latin typeface="Century Gothic" panose="020B0502020202020204"/>
                          <a:ea typeface="+mn-ea"/>
                          <a:cs typeface="+mn-cs"/>
                        </a:rPr>
                        <a:t>10,3%</a:t>
                      </a:r>
                      <a:endParaRPr lang="fr-FR" sz="1200" kern="1200" dirty="0">
                        <a:solidFill>
                          <a:schemeClr val="dk1"/>
                        </a:solidFill>
                        <a:latin typeface="Century Gothic" panose="020B0502020202020204"/>
                        <a:ea typeface="+mn-ea"/>
                        <a:cs typeface="+mn-cs"/>
                      </a:endParaRPr>
                    </a:p>
                  </a:txBody>
                  <a:tcPr marL="82953" marR="82953" marT="41476" marB="41476" anchor="ctr"/>
                </a:tc>
              </a:tr>
              <a:tr h="207435">
                <a:tc>
                  <a:txBody>
                    <a:bodyPr/>
                    <a:lstStyle>
                      <a:lvl1pPr marL="0" algn="l" defTabSz="377967" rtl="0" eaLnBrk="1" latinLnBrk="0" hangingPunct="1">
                        <a:defRPr sz="1488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1pPr>
                      <a:lvl2pPr marL="377967" algn="l" defTabSz="377967" rtl="0" eaLnBrk="1" latinLnBrk="0" hangingPunct="1">
                        <a:defRPr sz="1488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2pPr>
                      <a:lvl3pPr marL="755934" algn="l" defTabSz="377967" rtl="0" eaLnBrk="1" latinLnBrk="0" hangingPunct="1">
                        <a:defRPr sz="1488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3pPr>
                      <a:lvl4pPr marL="1133902" algn="l" defTabSz="377967" rtl="0" eaLnBrk="1" latinLnBrk="0" hangingPunct="1">
                        <a:defRPr sz="1488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4pPr>
                      <a:lvl5pPr marL="1511869" algn="l" defTabSz="377967" rtl="0" eaLnBrk="1" latinLnBrk="0" hangingPunct="1">
                        <a:defRPr sz="1488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5pPr>
                      <a:lvl6pPr marL="1889836" algn="l" defTabSz="377967" rtl="0" eaLnBrk="1" latinLnBrk="0" hangingPunct="1">
                        <a:defRPr sz="1488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6pPr>
                      <a:lvl7pPr marL="2267803" algn="l" defTabSz="377967" rtl="0" eaLnBrk="1" latinLnBrk="0" hangingPunct="1">
                        <a:defRPr sz="1488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7pPr>
                      <a:lvl8pPr marL="2645771" algn="l" defTabSz="377967" rtl="0" eaLnBrk="1" latinLnBrk="0" hangingPunct="1">
                        <a:defRPr sz="1488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8pPr>
                      <a:lvl9pPr marL="3023738" algn="l" defTabSz="377967" rtl="0" eaLnBrk="1" latinLnBrk="0" hangingPunct="1">
                        <a:defRPr sz="1488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9pPr>
                    </a:lstStyle>
                    <a:p>
                      <a:pPr algn="ctr"/>
                      <a:r>
                        <a:rPr lang="fr-FR" sz="1200" dirty="0" smtClean="0"/>
                        <a:t>15%</a:t>
                      </a:r>
                      <a:endParaRPr lang="fr-FR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2953" marR="82953" marT="41476" marB="41476" anchor="ctr"/>
                </a:tc>
                <a:tc>
                  <a:txBody>
                    <a:bodyPr/>
                    <a:lstStyle>
                      <a:lvl1pPr marL="0" algn="l" defTabSz="377967" rtl="0" eaLnBrk="1" latinLnBrk="0" hangingPunct="1">
                        <a:defRPr sz="1488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1pPr>
                      <a:lvl2pPr marL="377967" algn="l" defTabSz="377967" rtl="0" eaLnBrk="1" latinLnBrk="0" hangingPunct="1">
                        <a:defRPr sz="1488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2pPr>
                      <a:lvl3pPr marL="755934" algn="l" defTabSz="377967" rtl="0" eaLnBrk="1" latinLnBrk="0" hangingPunct="1">
                        <a:defRPr sz="1488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3pPr>
                      <a:lvl4pPr marL="1133902" algn="l" defTabSz="377967" rtl="0" eaLnBrk="1" latinLnBrk="0" hangingPunct="1">
                        <a:defRPr sz="1488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4pPr>
                      <a:lvl5pPr marL="1511869" algn="l" defTabSz="377967" rtl="0" eaLnBrk="1" latinLnBrk="0" hangingPunct="1">
                        <a:defRPr sz="1488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5pPr>
                      <a:lvl6pPr marL="1889836" algn="l" defTabSz="377967" rtl="0" eaLnBrk="1" latinLnBrk="0" hangingPunct="1">
                        <a:defRPr sz="1488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6pPr>
                      <a:lvl7pPr marL="2267803" algn="l" defTabSz="377967" rtl="0" eaLnBrk="1" latinLnBrk="0" hangingPunct="1">
                        <a:defRPr sz="1488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7pPr>
                      <a:lvl8pPr marL="2645771" algn="l" defTabSz="377967" rtl="0" eaLnBrk="1" latinLnBrk="0" hangingPunct="1">
                        <a:defRPr sz="1488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8pPr>
                      <a:lvl9pPr marL="3023738" algn="l" defTabSz="377967" rtl="0" eaLnBrk="1" latinLnBrk="0" hangingPunct="1">
                        <a:defRPr sz="1488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9pPr>
                    </a:lstStyle>
                    <a:p>
                      <a:pPr algn="ctr"/>
                      <a:r>
                        <a:rPr lang="fr-FR" sz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Trèfle</a:t>
                      </a:r>
                      <a:r>
                        <a:rPr lang="fr-FR" sz="12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fr-FR" sz="1200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Balansa</a:t>
                      </a:r>
                      <a:endParaRPr lang="fr-FR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2953" marR="82953" marT="41476" marB="4147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kern="1200" dirty="0" smtClean="0">
                          <a:solidFill>
                            <a:schemeClr val="dk1"/>
                          </a:solidFill>
                          <a:latin typeface="Century Gothic" panose="020B0502020202020204"/>
                          <a:ea typeface="+mn-ea"/>
                          <a:cs typeface="+mn-cs"/>
                        </a:rPr>
                        <a:t>38,6%</a:t>
                      </a:r>
                      <a:endParaRPr lang="fr-FR" sz="1200" kern="1200" dirty="0">
                        <a:solidFill>
                          <a:schemeClr val="dk1"/>
                        </a:solidFill>
                        <a:latin typeface="Century Gothic" panose="020B0502020202020204"/>
                        <a:ea typeface="+mn-ea"/>
                        <a:cs typeface="+mn-cs"/>
                      </a:endParaRPr>
                    </a:p>
                  </a:txBody>
                  <a:tcPr marL="82953" marR="82953" marT="41476" marB="41476" anchor="ctr"/>
                </a:tc>
              </a:tr>
              <a:tr h="207435">
                <a:tc>
                  <a:txBody>
                    <a:bodyPr/>
                    <a:lstStyle>
                      <a:lvl1pPr marL="0" algn="l" defTabSz="377967" rtl="0" eaLnBrk="1" latinLnBrk="0" hangingPunct="1">
                        <a:defRPr sz="1488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1pPr>
                      <a:lvl2pPr marL="377967" algn="l" defTabSz="377967" rtl="0" eaLnBrk="1" latinLnBrk="0" hangingPunct="1">
                        <a:defRPr sz="1488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2pPr>
                      <a:lvl3pPr marL="755934" algn="l" defTabSz="377967" rtl="0" eaLnBrk="1" latinLnBrk="0" hangingPunct="1">
                        <a:defRPr sz="1488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3pPr>
                      <a:lvl4pPr marL="1133902" algn="l" defTabSz="377967" rtl="0" eaLnBrk="1" latinLnBrk="0" hangingPunct="1">
                        <a:defRPr sz="1488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4pPr>
                      <a:lvl5pPr marL="1511869" algn="l" defTabSz="377967" rtl="0" eaLnBrk="1" latinLnBrk="0" hangingPunct="1">
                        <a:defRPr sz="1488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5pPr>
                      <a:lvl6pPr marL="1889836" algn="l" defTabSz="377967" rtl="0" eaLnBrk="1" latinLnBrk="0" hangingPunct="1">
                        <a:defRPr sz="1488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6pPr>
                      <a:lvl7pPr marL="2267803" algn="l" defTabSz="377967" rtl="0" eaLnBrk="1" latinLnBrk="0" hangingPunct="1">
                        <a:defRPr sz="1488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7pPr>
                      <a:lvl8pPr marL="2645771" algn="l" defTabSz="377967" rtl="0" eaLnBrk="1" latinLnBrk="0" hangingPunct="1">
                        <a:defRPr sz="1488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8pPr>
                      <a:lvl9pPr marL="3023738" algn="l" defTabSz="377967" rtl="0" eaLnBrk="1" latinLnBrk="0" hangingPunct="1">
                        <a:defRPr sz="1488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9pPr>
                    </a:lstStyle>
                    <a:p>
                      <a:pPr algn="ctr"/>
                      <a:r>
                        <a:rPr lang="fr-FR" sz="1200" dirty="0" smtClean="0"/>
                        <a:t>15%</a:t>
                      </a:r>
                      <a:endParaRPr lang="fr-FR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2953" marR="82953" marT="41476" marB="41476" anchor="ctr"/>
                </a:tc>
                <a:tc>
                  <a:txBody>
                    <a:bodyPr/>
                    <a:lstStyle>
                      <a:lvl1pPr marL="0" algn="l" defTabSz="377967" rtl="0" eaLnBrk="1" latinLnBrk="0" hangingPunct="1">
                        <a:defRPr sz="1488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1pPr>
                      <a:lvl2pPr marL="377967" algn="l" defTabSz="377967" rtl="0" eaLnBrk="1" latinLnBrk="0" hangingPunct="1">
                        <a:defRPr sz="1488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2pPr>
                      <a:lvl3pPr marL="755934" algn="l" defTabSz="377967" rtl="0" eaLnBrk="1" latinLnBrk="0" hangingPunct="1">
                        <a:defRPr sz="1488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3pPr>
                      <a:lvl4pPr marL="1133902" algn="l" defTabSz="377967" rtl="0" eaLnBrk="1" latinLnBrk="0" hangingPunct="1">
                        <a:defRPr sz="1488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4pPr>
                      <a:lvl5pPr marL="1511869" algn="l" defTabSz="377967" rtl="0" eaLnBrk="1" latinLnBrk="0" hangingPunct="1">
                        <a:defRPr sz="1488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5pPr>
                      <a:lvl6pPr marL="1889836" algn="l" defTabSz="377967" rtl="0" eaLnBrk="1" latinLnBrk="0" hangingPunct="1">
                        <a:defRPr sz="1488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6pPr>
                      <a:lvl7pPr marL="2267803" algn="l" defTabSz="377967" rtl="0" eaLnBrk="1" latinLnBrk="0" hangingPunct="1">
                        <a:defRPr sz="1488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7pPr>
                      <a:lvl8pPr marL="2645771" algn="l" defTabSz="377967" rtl="0" eaLnBrk="1" latinLnBrk="0" hangingPunct="1">
                        <a:defRPr sz="1488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8pPr>
                      <a:lvl9pPr marL="3023738" algn="l" defTabSz="377967" rtl="0" eaLnBrk="1" latinLnBrk="0" hangingPunct="1">
                        <a:defRPr sz="1488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9pPr>
                    </a:lstStyle>
                    <a:p>
                      <a:pPr algn="ctr"/>
                      <a:r>
                        <a:rPr lang="fr-FR" sz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Trèfle</a:t>
                      </a:r>
                      <a:r>
                        <a:rPr lang="fr-FR" sz="12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d’Alexandrie AXI</a:t>
                      </a:r>
                      <a:endParaRPr lang="fr-FR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2953" marR="82953" marT="41476" marB="4147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kern="1200" dirty="0" smtClean="0">
                          <a:solidFill>
                            <a:schemeClr val="dk1"/>
                          </a:solidFill>
                          <a:latin typeface="Century Gothic" panose="020B0502020202020204"/>
                          <a:ea typeface="+mn-ea"/>
                          <a:cs typeface="+mn-cs"/>
                        </a:rPr>
                        <a:t>10,8%</a:t>
                      </a:r>
                      <a:endParaRPr lang="fr-FR" sz="1200" kern="1200" dirty="0">
                        <a:solidFill>
                          <a:schemeClr val="dk1"/>
                        </a:solidFill>
                        <a:latin typeface="Century Gothic" panose="020B0502020202020204"/>
                        <a:ea typeface="+mn-ea"/>
                        <a:cs typeface="+mn-cs"/>
                      </a:endParaRPr>
                    </a:p>
                  </a:txBody>
                  <a:tcPr marL="82953" marR="82953" marT="41476" marB="41476" anchor="ctr"/>
                </a:tc>
              </a:tr>
            </a:tbl>
          </a:graphicData>
        </a:graphic>
      </p:graphicFrame>
      <p:pic>
        <p:nvPicPr>
          <p:cNvPr id="10" name="Image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5062" y="5256583"/>
            <a:ext cx="1903573" cy="3384129"/>
          </a:xfrm>
          <a:prstGeom prst="rect">
            <a:avLst/>
          </a:prstGeom>
          <a:solidFill>
            <a:srgbClr val="000000">
              <a:shade val="95000"/>
            </a:srgbClr>
          </a:solidFill>
          <a:ln w="28575" cap="sq">
            <a:solidFill>
              <a:srgbClr val="000000"/>
            </a:solidFill>
            <a:miter lim="800000"/>
          </a:ln>
          <a:effectLst>
            <a:outerShdw blurRad="254000" dist="190500" dir="2700000" sy="90000" algn="bl" rotWithShape="0">
              <a:srgbClr val="000000">
                <a:alpha val="40000"/>
              </a:srgbClr>
            </a:outerShdw>
          </a:effectLst>
        </p:spPr>
      </p:pic>
      <p:sp>
        <p:nvSpPr>
          <p:cNvPr id="12" name="Rectangle à coins arrondis 11"/>
          <p:cNvSpPr/>
          <p:nvPr/>
        </p:nvSpPr>
        <p:spPr>
          <a:xfrm>
            <a:off x="5003973" y="6211552"/>
            <a:ext cx="2473770" cy="1440160"/>
          </a:xfrm>
          <a:prstGeom prst="roundRect">
            <a:avLst/>
          </a:prstGeom>
          <a:noFill/>
          <a:ln w="15875" cap="rnd" cmpd="sng" algn="ctr">
            <a:solidFill>
              <a:sysClr val="windowText" lastClr="00000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0" u="sng" strike="noStrike" kern="0" cap="none" spc="0" normalizeH="0" baseline="0" noProof="0" dirty="0" smtClean="0">
                <a:ln>
                  <a:noFill/>
                </a:ln>
                <a:solidFill>
                  <a:srgbClr val="7C240C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Trèfle incarnat</a:t>
            </a:r>
          </a:p>
          <a:p>
            <a:pPr marL="285750" marR="0" lvl="0" indent="-2857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12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Rapidité d’implantation qui évite le développement des mauvaises herbes</a:t>
            </a:r>
          </a:p>
          <a:p>
            <a:pPr marL="285750" marR="0" lvl="0" indent="-2857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12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Sécurise la production la première année</a:t>
            </a:r>
          </a:p>
        </p:txBody>
      </p:sp>
      <p:sp>
        <p:nvSpPr>
          <p:cNvPr id="14" name="ZoneTexte 13"/>
          <p:cNvSpPr txBox="1"/>
          <p:nvPr/>
        </p:nvSpPr>
        <p:spPr>
          <a:xfrm>
            <a:off x="5554811" y="2808064"/>
            <a:ext cx="2021707" cy="3436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</a:pPr>
            <a:r>
              <a:rPr lang="fr-FR" sz="1633" b="1" dirty="0">
                <a:solidFill>
                  <a:prstClr val="black"/>
                </a:solidFill>
                <a:latin typeface="Century Gothic" panose="020B0502020202020204"/>
              </a:rPr>
              <a:t>Sacherie de </a:t>
            </a:r>
            <a:r>
              <a:rPr lang="fr-FR" sz="1633" b="1" dirty="0" smtClean="0">
                <a:solidFill>
                  <a:prstClr val="black"/>
                </a:solidFill>
                <a:latin typeface="Century Gothic" panose="020B0502020202020204"/>
              </a:rPr>
              <a:t>15 </a:t>
            </a:r>
            <a:r>
              <a:rPr lang="fr-FR" sz="1633" b="1" dirty="0">
                <a:solidFill>
                  <a:prstClr val="black"/>
                </a:solidFill>
                <a:latin typeface="Century Gothic" panose="020B0502020202020204"/>
              </a:rPr>
              <a:t>kg</a:t>
            </a:r>
          </a:p>
        </p:txBody>
      </p:sp>
      <p:sp>
        <p:nvSpPr>
          <p:cNvPr id="15" name="Text Box 4"/>
          <p:cNvSpPr txBox="1">
            <a:spLocks noChangeArrowheads="1"/>
          </p:cNvSpPr>
          <p:nvPr/>
        </p:nvSpPr>
        <p:spPr bwMode="auto">
          <a:xfrm>
            <a:off x="187202" y="2948149"/>
            <a:ext cx="3236229" cy="10201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67493" tIns="42925" rIns="67493" bIns="33746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9pPr>
          </a:lstStyle>
          <a:p>
            <a:pPr marL="155539" indent="-155539" defTabSz="914400">
              <a:spcBef>
                <a:spcPts val="544"/>
              </a:spcBef>
              <a:buFont typeface="Wingdings" panose="05000000000000000000" pitchFamily="2" charset="2"/>
              <a:buChar char="Ø"/>
            </a:pPr>
            <a:r>
              <a:rPr lang="fr-FR" altLang="fr-FR" sz="1270" b="1" dirty="0" smtClean="0">
                <a:solidFill>
                  <a:srgbClr val="4FB14F"/>
                </a:solidFill>
              </a:rPr>
              <a:t>Rapide </a:t>
            </a:r>
            <a:r>
              <a:rPr lang="fr-FR" altLang="fr-FR" sz="1270" b="1" dirty="0">
                <a:solidFill>
                  <a:srgbClr val="4FB14F"/>
                </a:solidFill>
              </a:rPr>
              <a:t>et productif sur deux </a:t>
            </a:r>
            <a:r>
              <a:rPr lang="fr-FR" altLang="fr-FR" sz="1270" b="1" dirty="0" smtClean="0">
                <a:solidFill>
                  <a:srgbClr val="4FB14F"/>
                </a:solidFill>
              </a:rPr>
              <a:t>coupes</a:t>
            </a:r>
          </a:p>
          <a:p>
            <a:pPr marL="155539" indent="-155539" defTabSz="914400">
              <a:spcBef>
                <a:spcPts val="544"/>
              </a:spcBef>
              <a:buFont typeface="Wingdings" panose="05000000000000000000" pitchFamily="2" charset="2"/>
              <a:buChar char="Ø"/>
            </a:pPr>
            <a:r>
              <a:rPr lang="fr-FR" altLang="fr-FR" sz="1270" b="1" dirty="0" smtClean="0">
                <a:solidFill>
                  <a:srgbClr val="4FB14F"/>
                </a:solidFill>
              </a:rPr>
              <a:t>Apport de protéines par les trèfles</a:t>
            </a:r>
          </a:p>
          <a:p>
            <a:pPr marL="155539" indent="-155539" defTabSz="914400">
              <a:spcBef>
                <a:spcPts val="544"/>
              </a:spcBef>
              <a:buFont typeface="Wingdings" panose="05000000000000000000" pitchFamily="2" charset="2"/>
              <a:buChar char="Ø"/>
            </a:pPr>
            <a:r>
              <a:rPr lang="fr-FR" altLang="fr-FR" sz="1270" b="1" dirty="0" smtClean="0">
                <a:solidFill>
                  <a:srgbClr val="4FB14F"/>
                </a:solidFill>
              </a:rPr>
              <a:t>Restitution de l’azote pour les cultures suivantes</a:t>
            </a:r>
          </a:p>
          <a:p>
            <a:pPr marL="155539" indent="-155539" defTabSz="914400">
              <a:spcBef>
                <a:spcPts val="544"/>
              </a:spcBef>
              <a:buFont typeface="Wingdings" panose="05000000000000000000" pitchFamily="2" charset="2"/>
              <a:buChar char="Ø"/>
            </a:pPr>
            <a:r>
              <a:rPr lang="fr-FR" altLang="fr-FR" sz="1270" b="1" dirty="0" smtClean="0">
                <a:solidFill>
                  <a:srgbClr val="4FB14F"/>
                </a:solidFill>
              </a:rPr>
              <a:t>Améliore la structure du sol</a:t>
            </a:r>
            <a:endParaRPr lang="fr-FR" altLang="fr-FR" sz="1270" b="1" dirty="0">
              <a:solidFill>
                <a:srgbClr val="4FB14F"/>
              </a:solidFill>
            </a:endParaRPr>
          </a:p>
        </p:txBody>
      </p:sp>
      <p:grpSp>
        <p:nvGrpSpPr>
          <p:cNvPr id="21" name="Groupe 20"/>
          <p:cNvGrpSpPr/>
          <p:nvPr/>
        </p:nvGrpSpPr>
        <p:grpSpPr>
          <a:xfrm>
            <a:off x="5073168" y="4880930"/>
            <a:ext cx="2542104" cy="958352"/>
            <a:chOff x="4867647" y="6063500"/>
            <a:chExt cx="2542104" cy="958352"/>
          </a:xfrm>
        </p:grpSpPr>
        <p:pic>
          <p:nvPicPr>
            <p:cNvPr id="23" name="Picture 19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867647" y="6200082"/>
              <a:ext cx="252386" cy="21786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blipFill dpi="0" rotWithShape="0">
                    <a:blip/>
                    <a:srcRect/>
                    <a:stretch>
                      <a:fillRect/>
                    </a:stretch>
                  </a:blip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  <p:sp>
          <p:nvSpPr>
            <p:cNvPr id="24" name="Text Box 22"/>
            <p:cNvSpPr txBox="1">
              <a:spLocks noChangeArrowheads="1"/>
            </p:cNvSpPr>
            <p:nvPr/>
          </p:nvSpPr>
          <p:spPr bwMode="auto">
            <a:xfrm>
              <a:off x="5250184" y="6063500"/>
              <a:ext cx="2159567" cy="95835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67493" tIns="33746" rIns="67493" bIns="33746"/>
            <a:lstStyle>
              <a:lvl1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rgbClr val="000000"/>
                  </a:solidFill>
                  <a:latin typeface="Arial" panose="020B0604020202020204" pitchFamily="34" charset="0"/>
                  <a:ea typeface="MS Gothic" panose="020B0609070205080204" pitchFamily="49" charset="-128"/>
                </a:defRPr>
              </a:lvl1pPr>
              <a:lvl2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rgbClr val="000000"/>
                  </a:solidFill>
                  <a:latin typeface="Arial" panose="020B0604020202020204" pitchFamily="34" charset="0"/>
                  <a:ea typeface="MS Gothic" panose="020B0609070205080204" pitchFamily="49" charset="-128"/>
                </a:defRPr>
              </a:lvl2pPr>
              <a:lvl3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rgbClr val="000000"/>
                  </a:solidFill>
                  <a:latin typeface="Arial" panose="020B0604020202020204" pitchFamily="34" charset="0"/>
                  <a:ea typeface="MS Gothic" panose="020B0609070205080204" pitchFamily="49" charset="-128"/>
                </a:defRPr>
              </a:lvl3pPr>
              <a:lvl4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rgbClr val="000000"/>
                  </a:solidFill>
                  <a:latin typeface="Arial" panose="020B0604020202020204" pitchFamily="34" charset="0"/>
                  <a:ea typeface="MS Gothic" panose="020B0609070205080204" pitchFamily="49" charset="-128"/>
                </a:defRPr>
              </a:lvl4pPr>
              <a:lvl5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rgbClr val="000000"/>
                  </a:solidFill>
                  <a:latin typeface="Arial" panose="020B0604020202020204" pitchFamily="34" charset="0"/>
                  <a:ea typeface="MS Gothic" panose="020B0609070205080204" pitchFamily="49" charset="-128"/>
                </a:defRPr>
              </a:lvl5pPr>
              <a:lvl6pPr marL="2514600" indent="-228600" defTabSz="449263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rgbClr val="000000"/>
                  </a:solidFill>
                  <a:latin typeface="Arial" panose="020B0604020202020204" pitchFamily="34" charset="0"/>
                  <a:ea typeface="MS Gothic" panose="020B0609070205080204" pitchFamily="49" charset="-128"/>
                </a:defRPr>
              </a:lvl6pPr>
              <a:lvl7pPr marL="2971800" indent="-228600" defTabSz="449263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rgbClr val="000000"/>
                  </a:solidFill>
                  <a:latin typeface="Arial" panose="020B0604020202020204" pitchFamily="34" charset="0"/>
                  <a:ea typeface="MS Gothic" panose="020B0609070205080204" pitchFamily="49" charset="-128"/>
                </a:defRPr>
              </a:lvl7pPr>
              <a:lvl8pPr marL="3429000" indent="-228600" defTabSz="449263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rgbClr val="000000"/>
                  </a:solidFill>
                  <a:latin typeface="Arial" panose="020B0604020202020204" pitchFamily="34" charset="0"/>
                  <a:ea typeface="MS Gothic" panose="020B0609070205080204" pitchFamily="49" charset="-128"/>
                </a:defRPr>
              </a:lvl8pPr>
              <a:lvl9pPr marL="3886200" indent="-228600" defTabSz="449263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rgbClr val="000000"/>
                  </a:solidFill>
                  <a:latin typeface="Arial" panose="020B0604020202020204" pitchFamily="34" charset="0"/>
                  <a:ea typeface="MS Gothic" panose="020B0609070205080204" pitchFamily="49" charset="-128"/>
                </a:defRPr>
              </a:lvl9pPr>
            </a:lstStyle>
            <a:p>
              <a:r>
                <a:rPr lang="fr-FR" altLang="fr-FR" sz="1100" b="1" dirty="0"/>
                <a:t>- Attention pour les parcelles ayant reçu dans l’année un désherbage à base de </a:t>
              </a:r>
              <a:r>
                <a:rPr lang="fr-FR" altLang="fr-FR" sz="1100" b="1" dirty="0" err="1"/>
                <a:t>sulfonylurée</a:t>
              </a:r>
              <a:r>
                <a:rPr lang="fr-FR" altLang="fr-FR" sz="1100" b="1" dirty="0"/>
                <a:t> :</a:t>
              </a:r>
            </a:p>
            <a:p>
              <a:r>
                <a:rPr lang="fr-FR" altLang="fr-FR" sz="1100" b="1" dirty="0"/>
                <a:t>labour </a:t>
              </a:r>
              <a:r>
                <a:rPr lang="fr-FR" altLang="fr-FR" sz="1100" b="1" dirty="0" smtClean="0"/>
                <a:t>obligatoire</a:t>
              </a:r>
              <a:endParaRPr lang="fr-FR" altLang="fr-FR" sz="1100" b="1" dirty="0"/>
            </a:p>
          </p:txBody>
        </p:sp>
      </p:grpSp>
      <p:cxnSp>
        <p:nvCxnSpPr>
          <p:cNvPr id="28" name="Connecteur droit 27"/>
          <p:cNvCxnSpPr/>
          <p:nvPr/>
        </p:nvCxnSpPr>
        <p:spPr>
          <a:xfrm>
            <a:off x="3398748" y="2885916"/>
            <a:ext cx="0" cy="1333764"/>
          </a:xfrm>
          <a:prstGeom prst="line">
            <a:avLst/>
          </a:prstGeom>
          <a:noFill/>
          <a:ln w="22225" cap="rnd" cmpd="sng" algn="ctr">
            <a:solidFill>
              <a:sysClr val="windowText" lastClr="000000"/>
            </a:solidFill>
            <a:prstDash val="solid"/>
          </a:ln>
          <a:effectLst>
            <a:outerShdw blurRad="38100" dist="25400" dir="5400000" rotWithShape="0">
              <a:srgbClr val="000000">
                <a:alpha val="25000"/>
              </a:srgbClr>
            </a:outerShdw>
          </a:effectLst>
        </p:spPr>
      </p:cxnSp>
      <p:sp>
        <p:nvSpPr>
          <p:cNvPr id="30" name="Rectangle à coins arrondis 29"/>
          <p:cNvSpPr/>
          <p:nvPr/>
        </p:nvSpPr>
        <p:spPr>
          <a:xfrm>
            <a:off x="179437" y="4248224"/>
            <a:ext cx="2599464" cy="3236330"/>
          </a:xfrm>
          <a:prstGeom prst="roundRect">
            <a:avLst/>
          </a:prstGeom>
          <a:noFill/>
          <a:ln w="15875" cap="rnd" cmpd="sng" algn="ctr">
            <a:solidFill>
              <a:sysClr val="windowText" lastClr="00000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1400" b="1" u="sng" kern="0" dirty="0">
                <a:solidFill>
                  <a:srgbClr val="7C240C"/>
                </a:solidFill>
                <a:latin typeface="Century Gothic" panose="020B0502020202020204"/>
              </a:rPr>
              <a:t>Le </a:t>
            </a:r>
            <a:r>
              <a:rPr lang="fr-FR" sz="1400" b="1" u="sng" kern="0" dirty="0" smtClean="0">
                <a:solidFill>
                  <a:srgbClr val="7C240C"/>
                </a:solidFill>
                <a:latin typeface="Century Gothic" panose="020B0502020202020204"/>
              </a:rPr>
              <a:t>RGI alternatif diploïde</a:t>
            </a:r>
            <a:endParaRPr lang="fr-FR" sz="1400" b="1" u="sng" kern="0" dirty="0">
              <a:solidFill>
                <a:srgbClr val="7C240C"/>
              </a:solidFill>
              <a:latin typeface="Century Gothic" panose="020B0502020202020204"/>
            </a:endParaRPr>
          </a:p>
          <a:p>
            <a:pPr marL="285750" marR="0" lvl="0" indent="-2857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fr-FR" sz="1200" kern="0" dirty="0" smtClean="0">
                <a:solidFill>
                  <a:sysClr val="windowText" lastClr="000000"/>
                </a:solidFill>
                <a:latin typeface="Century Gothic" panose="020B0502020202020204"/>
              </a:rPr>
              <a:t>Très grande première coupe</a:t>
            </a:r>
          </a:p>
          <a:p>
            <a:pPr marL="285750" marR="0" lvl="0" indent="-2857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fr-FR" sz="1200" kern="0" dirty="0" smtClean="0">
                <a:solidFill>
                  <a:sysClr val="windowText" lastClr="000000"/>
                </a:solidFill>
                <a:latin typeface="Century Gothic" panose="020B0502020202020204"/>
              </a:rPr>
              <a:t>Haute qualité de fourrage</a:t>
            </a:r>
          </a:p>
          <a:p>
            <a:pPr marL="285750" marR="0" lvl="0" indent="-2857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fr-FR" sz="1200" kern="0" dirty="0" smtClean="0">
                <a:solidFill>
                  <a:sysClr val="windowText" lastClr="000000"/>
                </a:solidFill>
                <a:latin typeface="Century Gothic" panose="020B0502020202020204"/>
              </a:rPr>
              <a:t>Conservation </a:t>
            </a:r>
            <a:r>
              <a:rPr lang="fr-FR" sz="1200" kern="0" dirty="0">
                <a:solidFill>
                  <a:sysClr val="windowText" lastClr="000000"/>
                </a:solidFill>
                <a:latin typeface="Century Gothic" panose="020B0502020202020204"/>
              </a:rPr>
              <a:t>très facile. Plus de matière sèche que les tétraploïdes. </a:t>
            </a:r>
            <a:endParaRPr lang="fr-FR" sz="1200" kern="0" dirty="0" smtClean="0">
              <a:solidFill>
                <a:sysClr val="windowText" lastClr="000000"/>
              </a:solidFill>
              <a:latin typeface="Century Gothic" panose="020B0502020202020204"/>
            </a:endParaRPr>
          </a:p>
          <a:p>
            <a:pPr marL="285750" marR="0" lvl="0" indent="-2857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fr-FR" sz="1200" kern="0" dirty="0" smtClean="0">
                <a:solidFill>
                  <a:sysClr val="windowText" lastClr="000000"/>
                </a:solidFill>
                <a:latin typeface="Century Gothic" panose="020B0502020202020204"/>
              </a:rPr>
              <a:t>Port </a:t>
            </a:r>
            <a:r>
              <a:rPr lang="fr-FR" sz="1200" kern="0" dirty="0">
                <a:solidFill>
                  <a:sysClr val="windowText" lastClr="000000"/>
                </a:solidFill>
                <a:latin typeface="Century Gothic" panose="020B0502020202020204"/>
              </a:rPr>
              <a:t>de feuille dressé qui laisse mieux passer la lumière et favorise le développement des trèfles. </a:t>
            </a:r>
          </a:p>
          <a:p>
            <a:pPr marL="285750" marR="0" lvl="0" indent="-2857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fr-FR" sz="1200" kern="0" dirty="0" err="1">
                <a:solidFill>
                  <a:sysClr val="windowText" lastClr="000000"/>
                </a:solidFill>
                <a:latin typeface="Century Gothic" panose="020B0502020202020204"/>
              </a:rPr>
              <a:t>Préfanage</a:t>
            </a:r>
            <a:r>
              <a:rPr lang="fr-FR" sz="1200" kern="0" dirty="0">
                <a:solidFill>
                  <a:sysClr val="windowText" lastClr="000000"/>
                </a:solidFill>
                <a:latin typeface="Century Gothic" panose="020B0502020202020204"/>
              </a:rPr>
              <a:t> plus rapide du diploïde car organes végétatifs plus fins.</a:t>
            </a:r>
          </a:p>
        </p:txBody>
      </p:sp>
      <p:sp>
        <p:nvSpPr>
          <p:cNvPr id="31" name="Rectangle à coins arrondis 30"/>
          <p:cNvSpPr/>
          <p:nvPr/>
        </p:nvSpPr>
        <p:spPr>
          <a:xfrm>
            <a:off x="4978475" y="7920632"/>
            <a:ext cx="2473770" cy="1440160"/>
          </a:xfrm>
          <a:prstGeom prst="roundRect">
            <a:avLst/>
          </a:prstGeom>
          <a:noFill/>
          <a:ln w="15875" cap="rnd" cmpd="sng" algn="ctr">
            <a:solidFill>
              <a:sysClr val="windowText" lastClr="00000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0" u="sng" strike="noStrike" kern="0" cap="none" spc="0" normalizeH="0" baseline="0" noProof="0" dirty="0" smtClean="0">
                <a:ln>
                  <a:noFill/>
                </a:ln>
                <a:solidFill>
                  <a:srgbClr val="7C240C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Trèfle </a:t>
            </a:r>
            <a:r>
              <a:rPr kumimoji="0" lang="fr-FR" sz="1400" b="1" i="0" u="sng" strike="noStrike" kern="0" cap="none" spc="0" normalizeH="0" baseline="0" noProof="0" dirty="0" err="1" smtClean="0">
                <a:ln>
                  <a:noFill/>
                </a:ln>
                <a:solidFill>
                  <a:srgbClr val="7C240C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balansa</a:t>
            </a:r>
            <a:endParaRPr kumimoji="0" lang="fr-FR" sz="1400" b="1" i="0" u="sng" strike="noStrike" kern="0" cap="none" spc="0" normalizeH="0" baseline="0" noProof="0" dirty="0" smtClean="0">
              <a:ln>
                <a:noFill/>
              </a:ln>
              <a:solidFill>
                <a:srgbClr val="7C240C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  <a:p>
            <a:pPr marL="285750" marR="0" lvl="0" indent="-2857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12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Forte capacité de ramification</a:t>
            </a:r>
          </a:p>
          <a:p>
            <a:pPr marL="285750" marR="0" lvl="0" indent="-2857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fr-FR" sz="1200" kern="0" dirty="0" smtClean="0">
                <a:solidFill>
                  <a:sysClr val="windowText" lastClr="000000"/>
                </a:solidFill>
                <a:latin typeface="Century Gothic" panose="020B0502020202020204"/>
              </a:rPr>
              <a:t>Floraison précoce</a:t>
            </a:r>
          </a:p>
          <a:p>
            <a:pPr marL="285750" marR="0" lvl="0" indent="-2857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12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Trèfle </a:t>
            </a:r>
            <a:r>
              <a:rPr kumimoji="0" lang="fr-FR" sz="1200" b="0" i="0" u="none" strike="noStrike" kern="0" cap="none" spc="0" normalizeH="0" baseline="0" noProof="0" dirty="0" err="1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multicoupes</a:t>
            </a:r>
            <a:endParaRPr kumimoji="0" lang="fr-FR" sz="1200" b="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  <a:p>
            <a:pPr marL="285750" marR="0" lvl="0" indent="-2857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fr-FR" sz="1200" kern="0" dirty="0" smtClean="0">
                <a:solidFill>
                  <a:sysClr val="windowText" lastClr="000000"/>
                </a:solidFill>
                <a:latin typeface="Century Gothic" panose="020B0502020202020204"/>
              </a:rPr>
              <a:t>Résistant au froid</a:t>
            </a:r>
            <a:endParaRPr kumimoji="0" lang="fr-FR" sz="1200" b="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32" name="Rectangle à coins arrondis 31"/>
          <p:cNvSpPr/>
          <p:nvPr/>
        </p:nvSpPr>
        <p:spPr>
          <a:xfrm>
            <a:off x="251445" y="7560592"/>
            <a:ext cx="2473770" cy="1440160"/>
          </a:xfrm>
          <a:prstGeom prst="roundRect">
            <a:avLst/>
          </a:prstGeom>
          <a:noFill/>
          <a:ln w="15875" cap="rnd" cmpd="sng" algn="ctr">
            <a:solidFill>
              <a:sysClr val="windowText" lastClr="00000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0" u="sng" strike="noStrike" kern="0" cap="none" spc="0" normalizeH="0" baseline="0" noProof="0" dirty="0" smtClean="0">
                <a:ln>
                  <a:noFill/>
                </a:ln>
                <a:solidFill>
                  <a:srgbClr val="7C240C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Trèfle d’Alexandrie</a:t>
            </a:r>
          </a:p>
          <a:p>
            <a:pPr marL="285750" marR="0" lvl="0" indent="-2857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12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Le plus rapide d’installation</a:t>
            </a:r>
          </a:p>
          <a:p>
            <a:pPr marL="285750" marR="0" lvl="0" indent="-2857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fr-FR" sz="1200" kern="0" dirty="0" smtClean="0">
                <a:solidFill>
                  <a:sysClr val="windowText" lastClr="000000"/>
                </a:solidFill>
                <a:latin typeface="Century Gothic" panose="020B0502020202020204"/>
              </a:rPr>
              <a:t>Restitution azotée pour la culture suivante</a:t>
            </a:r>
            <a:endParaRPr kumimoji="0" lang="fr-FR" sz="1200" b="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pic>
        <p:nvPicPr>
          <p:cNvPr id="1026" name="Picture 2" descr="Adiel-logo-texte-blanc-BD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8489950"/>
            <a:ext cx="2735262" cy="1590675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219875951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Rotonde">
  <a:themeElements>
    <a:clrScheme name="Rotond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Rotond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Rotond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36082</TotalTime>
  <Words>258</Words>
  <Application>Microsoft Office PowerPoint</Application>
  <PresentationFormat>Personnalisé</PresentationFormat>
  <Paragraphs>50</Paragraphs>
  <Slides>1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2" baseType="lpstr">
      <vt:lpstr>Rotonde</vt:lpstr>
      <vt:lpstr>Diapositive 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C G</dc:creator>
  <cp:lastModifiedBy>Adiel-5</cp:lastModifiedBy>
  <cp:revision>226</cp:revision>
  <cp:lastPrinted>2017-03-02T09:22:26Z</cp:lastPrinted>
  <dcterms:created xsi:type="dcterms:W3CDTF">2014-01-08T11:22:37Z</dcterms:created>
  <dcterms:modified xsi:type="dcterms:W3CDTF">2018-04-17T15:05:42Z</dcterms:modified>
</cp:coreProperties>
</file>