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2" r:id="rId1"/>
  </p:sldMasterIdLst>
  <p:notesMasterIdLst>
    <p:notesMasterId r:id="rId3"/>
  </p:notesMasterIdLst>
  <p:sldIdLst>
    <p:sldId id="288" r:id="rId2"/>
  </p:sldIdLst>
  <p:sldSz cx="7559675" cy="10080625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FDFD"/>
    <a:srgbClr val="4FB14F"/>
    <a:srgbClr val="7C240C"/>
    <a:srgbClr val="52AE32"/>
    <a:srgbClr val="42BE45"/>
    <a:srgbClr val="99CC00"/>
    <a:srgbClr val="63B646"/>
    <a:srgbClr val="38C846"/>
    <a:srgbClr val="CC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012" y="90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001838" y="754063"/>
            <a:ext cx="2774950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20154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2447"/>
            <a:ext cx="7581008" cy="10105518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534442"/>
            <a:ext cx="4817159" cy="2419912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5954352"/>
            <a:ext cx="4817159" cy="161234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4860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5002977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571074"/>
            <a:ext cx="5247884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20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338998"/>
            <a:ext cx="4480748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571074"/>
            <a:ext cx="5247885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9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2839843"/>
            <a:ext cx="5247885" cy="3815086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709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765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896056"/>
            <a:ext cx="5242718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101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1469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896056"/>
            <a:ext cx="809219" cy="771914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896056"/>
            <a:ext cx="4294916" cy="771914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823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229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3970027"/>
            <a:ext cx="5247885" cy="2684905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799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194145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175866"/>
            <a:ext cx="2553051" cy="5704376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175868"/>
            <a:ext cx="2553052" cy="5704377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313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7537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5515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36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202809"/>
            <a:ext cx="2306744" cy="1879227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756893"/>
            <a:ext cx="2799359" cy="812335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082035"/>
            <a:ext cx="2306744" cy="3798901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5931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056438"/>
            <a:ext cx="5247884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896056"/>
            <a:ext cx="5247884" cy="56528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7889490"/>
            <a:ext cx="5247884" cy="990753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8685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2447"/>
            <a:ext cx="7581009" cy="10105518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5868"/>
            <a:ext cx="5247884" cy="5704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8880245"/>
            <a:ext cx="56559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8880245"/>
            <a:ext cx="3821979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8880245"/>
            <a:ext cx="42381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188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/>
          <p:cNvSpPr txBox="1"/>
          <p:nvPr/>
        </p:nvSpPr>
        <p:spPr>
          <a:xfrm>
            <a:off x="3624512" y="3043281"/>
            <a:ext cx="2531589" cy="13489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doses de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25-30 </a:t>
            </a: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kg /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ha</a:t>
            </a:r>
            <a:endParaRPr lang="fr-FR" sz="998" b="1" dirty="0">
              <a:solidFill>
                <a:prstClr val="black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fr-FR" sz="998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conseils de culture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Profondeur de semis : 2 cm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Faire un roulage après le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En période sèche, deux roulages : un post et un pré-semis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096728" y="272829"/>
            <a:ext cx="2939269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1228" tIns="30614" rIns="61228" bIns="30614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4000" b="1" u="sng" kern="0" dirty="0">
                <a:ln/>
                <a:solidFill>
                  <a:srgbClr val="C42F1A">
                    <a:lumMod val="75000"/>
                  </a:srgbClr>
                </a:solidFill>
              </a:rPr>
              <a:t>MIX PRO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776742"/>
              </p:ext>
            </p:extLst>
          </p:nvPr>
        </p:nvGraphicFramePr>
        <p:xfrm>
          <a:off x="755501" y="1151626"/>
          <a:ext cx="4496401" cy="1494990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1296144"/>
                <a:gridCol w="3200257"/>
              </a:tblGrid>
              <a:tr h="397710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% du poids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Espèces/Variétés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25%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RGH CADOR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30%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RGH GALA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15%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Trèfle Alexandrie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30%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Trèfle violet 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NIKE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5462728" y="9601608"/>
            <a:ext cx="202170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Sacherie de </a:t>
            </a:r>
            <a:r>
              <a:rPr lang="fr-FR" sz="1633" b="1" dirty="0" smtClean="0">
                <a:solidFill>
                  <a:prstClr val="black"/>
                </a:solidFill>
                <a:latin typeface="Century Gothic" panose="020B0502020202020204"/>
              </a:rPr>
              <a:t>15 </a:t>
            </a: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kg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97148" y="2934394"/>
            <a:ext cx="3236229" cy="10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Rendement boosté sur les premières coupes par les plantes « starter »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Développement des mauvaises herbes limité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Production assuré tout au long du cycle par les plantes de fond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Apport de protéines par les trèfles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3447033" y="3043281"/>
            <a:ext cx="0" cy="1333764"/>
          </a:xfrm>
          <a:prstGeom prst="line">
            <a:avLst/>
          </a:prstGeom>
          <a:noFill/>
          <a:ln w="22225" cap="rnd" cmpd="sng" algn="ctr">
            <a:solidFill>
              <a:sysClr val="windowText" lastClr="000000"/>
            </a:solidFill>
            <a:prstDash val="soli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32" name="Rectangle à coins arrondis 31"/>
          <p:cNvSpPr/>
          <p:nvPr/>
        </p:nvSpPr>
        <p:spPr>
          <a:xfrm>
            <a:off x="5341173" y="4760035"/>
            <a:ext cx="2148123" cy="1648429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Trèfle d’Alexandrie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b="1" u="sng" kern="0" dirty="0" smtClean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Le plus rapide d’installation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Restitution azotée pour la culture suivante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339314" y="6624488"/>
            <a:ext cx="2145122" cy="1966515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Le RGH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Il s’installe presque aussi rapidement qu’un RGI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Bonne valeur alimentaire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Il rendra l mélange plus pérenne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99776" y="4752280"/>
            <a:ext cx="2290445" cy="3406676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Le </a:t>
            </a: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trèfle </a:t>
            </a: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violet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Bonne pérennité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S’implante vite et facilement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Démarrage et remontaison rapides après chaque exploitation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Possibilité de faire plusieurs coupes dans l’année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Très bonne capacité à pousser sans azote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Apport en protéines pour les animaux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56"/>
          <a:stretch/>
        </p:blipFill>
        <p:spPr>
          <a:xfrm>
            <a:off x="2660436" y="5062611"/>
            <a:ext cx="2415228" cy="3312369"/>
          </a:xfrm>
          <a:prstGeom prst="rect">
            <a:avLst/>
          </a:prstGeom>
          <a:solidFill>
            <a:srgbClr val="000000">
              <a:shade val="95000"/>
            </a:srgbClr>
          </a:solidFill>
          <a:ln w="28575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17" name="ZoneTexte 16"/>
          <p:cNvSpPr txBox="1"/>
          <p:nvPr/>
        </p:nvSpPr>
        <p:spPr>
          <a:xfrm rot="591337">
            <a:off x="5127227" y="302171"/>
            <a:ext cx="2483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24/36 mois Mélange FAUCHE – PATURE</a:t>
            </a: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</p:txBody>
      </p:sp>
      <p:pic>
        <p:nvPicPr>
          <p:cNvPr id="1026" name="Image 1" descr="image00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081" y="8720346"/>
            <a:ext cx="2105937" cy="1224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9514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36067</TotalTime>
  <Words>145</Words>
  <Application>Microsoft Office PowerPoint</Application>
  <PresentationFormat>Personnalisé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MS Gothic</vt:lpstr>
      <vt:lpstr>Arial</vt:lpstr>
      <vt:lpstr>Century Gothic</vt:lpstr>
      <vt:lpstr>Lucida Sans Unicode</vt:lpstr>
      <vt:lpstr>Times New Roman</vt:lpstr>
      <vt:lpstr>Trebuchet MS</vt:lpstr>
      <vt:lpstr>Wingdings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MORGANE BRIAND</cp:lastModifiedBy>
  <cp:revision>224</cp:revision>
  <cp:lastPrinted>2017-03-02T09:22:26Z</cp:lastPrinted>
  <dcterms:created xsi:type="dcterms:W3CDTF">2014-01-08T11:22:37Z</dcterms:created>
  <dcterms:modified xsi:type="dcterms:W3CDTF">2018-05-17T09:25:37Z</dcterms:modified>
</cp:coreProperties>
</file>