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7"/>
  </p:sldMasterIdLst>
  <p:notesMasterIdLst>
    <p:notesMasterId r:id="rId12"/>
  </p:notesMasterIdLst>
  <p:handoutMasterIdLst>
    <p:handoutMasterId r:id="rId13"/>
  </p:handoutMasterIdLst>
  <p:sldIdLst>
    <p:sldId id="326" r:id="rId8"/>
    <p:sldId id="327" r:id="rId9"/>
    <p:sldId id="337" r:id="rId10"/>
    <p:sldId id="32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0D2B"/>
    <a:srgbClr val="185EE6"/>
    <a:srgbClr val="00DC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49" autoAdjust="0"/>
    <p:restoredTop sz="94674"/>
  </p:normalViewPr>
  <p:slideViewPr>
    <p:cSldViewPr snapToGrid="0" snapToObjects="1">
      <p:cViewPr varScale="1">
        <p:scale>
          <a:sx n="114" d="100"/>
          <a:sy n="114" d="100"/>
        </p:scale>
        <p:origin x="18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306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8D0ED-0E6F-A541-8058-8658CC2C38EF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C7AD9-40DC-5B45-B8AD-ED91787ECDA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558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D463EF-310A-5842-86B6-E569F8942B23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9B8D10-5241-3B41-835D-FFE6C3A11B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17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679" y="-1"/>
            <a:ext cx="6816095" cy="648760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6426113"/>
            <a:ext cx="1339273" cy="437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339273" y="6426113"/>
            <a:ext cx="7804726" cy="437764"/>
          </a:xfrm>
          <a:prstGeom prst="rect">
            <a:avLst/>
          </a:prstGeom>
          <a:solidFill>
            <a:srgbClr val="750D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9423"/>
            <a:ext cx="7772400" cy="1740540"/>
          </a:xfrm>
        </p:spPr>
        <p:txBody>
          <a:bodyPr anchor="b">
            <a:normAutofit/>
          </a:bodyPr>
          <a:lstStyle>
            <a:lvl1pPr algn="l">
              <a:defRPr sz="60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57807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26113"/>
            <a:ext cx="2057400" cy="365125"/>
          </a:xfrm>
        </p:spPr>
        <p:txBody>
          <a:bodyPr/>
          <a:lstStyle/>
          <a:p>
            <a:fld id="{C9416B38-216E-46F2-AAFA-710C3B02DB51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8945" y="6441041"/>
            <a:ext cx="30861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00453" y="6463226"/>
            <a:ext cx="2057400" cy="365125"/>
          </a:xfrm>
        </p:spPr>
        <p:txBody>
          <a:bodyPr/>
          <a:lstStyle/>
          <a:p>
            <a:fld id="{05D9C772-CEEA-4646-A1E4-8840FD7BA1E4}" type="slidenum">
              <a:rPr lang="en-US" smtClean="0"/>
              <a:t>‹N°›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525" y="828922"/>
            <a:ext cx="2465145" cy="60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687718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6B38-216E-46F2-AAFA-710C3B02DB51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C772-CEEA-4646-A1E4-8840FD7BA1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23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6B38-216E-46F2-AAFA-710C3B02DB51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C772-CEEA-4646-A1E4-8840FD7BA1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589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86"/>
          <p:cNvSpPr>
            <a:spLocks noGrp="1" noChangeArrowheads="1"/>
          </p:cNvSpPr>
          <p:nvPr>
            <p:ph idx="1"/>
          </p:nvPr>
        </p:nvSpPr>
        <p:spPr bwMode="auto">
          <a:xfrm>
            <a:off x="433388" y="1125541"/>
            <a:ext cx="8420808" cy="175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696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990033"/>
              </a:buClr>
              <a:defRPr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685800" indent="-228600">
              <a:buClr>
                <a:srgbClr val="750D2B"/>
              </a:buClr>
              <a:buSzPct val="90000"/>
              <a:buFont typeface="Courier New" panose="02070309020205020404" pitchFamily="49" charset="0"/>
              <a:buChar char="o"/>
              <a:defRPr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6B38-216E-46F2-AAFA-710C3B02DB51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C772-CEEA-4646-A1E4-8840FD7BA1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48834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679" y="0"/>
            <a:ext cx="6816095" cy="64401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6B38-216E-46F2-AAFA-710C3B02DB51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C772-CEEA-4646-A1E4-8840FD7BA1E4}" type="slidenum">
              <a:rPr lang="en-US" smtClean="0"/>
              <a:t>‹N°›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525" y="828922"/>
            <a:ext cx="2465145" cy="60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626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6B38-216E-46F2-AAFA-710C3B02DB51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C772-CEEA-4646-A1E4-8840FD7BA1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3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6B38-216E-46F2-AAFA-710C3B02DB51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C772-CEEA-4646-A1E4-8840FD7BA1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48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6B38-216E-46F2-AAFA-710C3B02DB51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C772-CEEA-4646-A1E4-8840FD7BA1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15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6B38-216E-46F2-AAFA-710C3B02DB51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C772-CEEA-4646-A1E4-8840FD7BA1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39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6B38-216E-46F2-AAFA-710C3B02DB51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C772-CEEA-4646-A1E4-8840FD7BA1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719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6B38-216E-46F2-AAFA-710C3B02DB51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9C772-CEEA-4646-A1E4-8840FD7BA1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93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6712" y="642610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16B38-216E-46F2-AAFA-710C3B02DB51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01154" y="642033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DOW RESTRICTED - For internal use only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26108"/>
            <a:ext cx="1339273" cy="4377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9C772-CEEA-4646-A1E4-8840FD7BA1E4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339274" y="6426108"/>
            <a:ext cx="7804726" cy="437764"/>
          </a:xfrm>
          <a:prstGeom prst="rect">
            <a:avLst/>
          </a:prstGeom>
          <a:solidFill>
            <a:srgbClr val="750D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4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Helvetica" panose="020B0604020202020204" pitchFamily="34" charset="0"/>
          <a:ea typeface="+mj-ea"/>
          <a:cs typeface="Helvetica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750D2B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750D2B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B2368C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DOW RESTRICTED - For internal use only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" y="1337930"/>
            <a:ext cx="5054172" cy="489364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15963" algn="l"/>
              </a:tabLst>
              <a:defRPr/>
            </a:pPr>
            <a:r>
              <a:rPr kumimoji="0" lang="fr-FR" sz="1600" b="1" i="0" u="sng" strike="noStrike" kern="0" cap="none" spc="0" normalizeH="0" baseline="0" noProof="0" dirty="0">
                <a:ln>
                  <a:noFill/>
                </a:ln>
                <a:solidFill>
                  <a:srgbClr val="7C063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Caractéristiques plantes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715963" algn="l"/>
              </a:tabLst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Hybride simple mixte denté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715963" algn="l"/>
              </a:tabLst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Précocité: début à milieu G. </a:t>
            </a:r>
            <a:r>
              <a:rPr kumimoji="0" lang="fr-FR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Ind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310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715963" algn="l"/>
              </a:tabLst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EU 2020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715963" algn="l"/>
              </a:tabLst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Semis-Floraison: 920 °j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715963" algn="l"/>
              </a:tabLst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Semis – maturité: 1530°j à 32% MS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715963" algn="l"/>
              </a:tabLst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Semis – maturité: 1770°j à 32 H20</a:t>
            </a:r>
          </a:p>
          <a:p>
            <a:pPr marL="171450" marR="0" lvl="0" indent="-17145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715963" algn="l"/>
              </a:tabLst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Plante: haute</a:t>
            </a:r>
          </a:p>
          <a:p>
            <a:pPr marL="171450" marR="0" lvl="0" indent="-17145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715963" algn="l"/>
              </a:tabLst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Insertion épi: moyenne à haute</a:t>
            </a:r>
          </a:p>
          <a:p>
            <a:pPr marL="171450" marR="0" lvl="0" indent="-17145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715963" algn="l"/>
              </a:tabLst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Port:</a:t>
            </a:r>
          </a:p>
          <a:p>
            <a:pPr marL="171450" marR="0" lvl="0" indent="-17145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715963" algn="l"/>
              </a:tabLst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Rangs: 16</a:t>
            </a:r>
          </a:p>
          <a:p>
            <a:pPr marL="171450" marR="0" lvl="0" indent="-17145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715963" algn="l"/>
              </a:tabLst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Nombre de grains: 34-36</a:t>
            </a:r>
          </a:p>
          <a:p>
            <a:pPr marL="171450" marR="0" lvl="0" indent="-171450" algn="l" defTabSz="914400" rtl="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715963" algn="l"/>
              </a:tabLst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PMG: 310-320 grammes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715963" algn="l"/>
              </a:tabLst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Vigueur de départ : bonne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715963" algn="l"/>
              </a:tabLst>
              <a:defRPr/>
            </a:pPr>
            <a:r>
              <a:rPr kumimoji="0" lang="fr-FR" sz="1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Stay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green: bon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715963" algn="l"/>
              </a:tabLst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Helminthosporiose : peu sensible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715963" algn="l"/>
              </a:tabLst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Verse récolte : très peu sensible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453809" y="3731759"/>
            <a:ext cx="2195600" cy="1908364"/>
          </a:xfrm>
          <a:prstGeom prst="rect">
            <a:avLst/>
          </a:prstGeom>
          <a:solidFill>
            <a:srgbClr val="710D2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750D2B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50D2B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prstClr val="white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2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Objectif de peuplement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</a:t>
            </a:r>
          </a:p>
          <a:p>
            <a:pPr marL="228600" marR="0" lvl="0" indent="-22860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Char char="-"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en bas potentiel: 85 000 plantes /ha</a:t>
            </a:r>
          </a:p>
          <a:p>
            <a:pPr marL="228600" marR="0" lvl="0" indent="-22860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prstClr val="white"/>
              </a:buClr>
              <a:buSzTx/>
              <a:buFontTx/>
              <a:buChar char="-"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En bonnes conditions:  98 000 plantes / ha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B4D2D28-C2B8-4548-8066-123AC960B36D}"/>
              </a:ext>
            </a:extLst>
          </p:cNvPr>
          <p:cNvSpPr txBox="1">
            <a:spLocks/>
          </p:cNvSpPr>
          <p:nvPr/>
        </p:nvSpPr>
        <p:spPr>
          <a:xfrm>
            <a:off x="6453809" y="1214564"/>
            <a:ext cx="2449432" cy="2144261"/>
          </a:xfrm>
          <a:prstGeom prst="rect">
            <a:avLst/>
          </a:prstGeom>
          <a:solidFill>
            <a:srgbClr val="710D2B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750D2B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50D2B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prstClr val="white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Très belle plante équilibrée</a:t>
            </a:r>
          </a:p>
          <a:p>
            <a: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prstClr val="white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Hybride à très bonne fin de cycle (tige et </a:t>
            </a:r>
            <a:r>
              <a:rPr kumimoji="0" lang="fr-F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stay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green)</a:t>
            </a:r>
          </a:p>
          <a:p>
            <a: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prstClr val="white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Excellente réponse aux bons potentiels</a:t>
            </a: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3E26E287-D788-4B59-ACCF-16D7AA79FD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875" t="38713" r="22575" b="32942"/>
          <a:stretch/>
        </p:blipFill>
        <p:spPr>
          <a:xfrm>
            <a:off x="6054702" y="184262"/>
            <a:ext cx="2231379" cy="663994"/>
          </a:xfrm>
          <a:prstGeom prst="rect">
            <a:avLst/>
          </a:prstGeom>
          <a:ln>
            <a:solidFill>
              <a:srgbClr val="750D2B"/>
            </a:solidFill>
          </a:ln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35D200EE-55CA-4AEA-90EE-10EEB1E6E1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48936" y="756155"/>
            <a:ext cx="3400690" cy="255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047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DOW RESTRICTED - For internal use only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769310" y="2015133"/>
            <a:ext cx="3113314" cy="2334231"/>
          </a:xfrm>
          <a:solidFill>
            <a:srgbClr val="710D2B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fr-FR" sz="1600" b="1" dirty="0">
                <a:solidFill>
                  <a:schemeClr val="bg1"/>
                </a:solidFill>
              </a:rPr>
              <a:t>Très belle plante équilibrée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fr-FR" sz="1600" b="1" dirty="0">
                <a:solidFill>
                  <a:schemeClr val="bg1"/>
                </a:solidFill>
              </a:rPr>
              <a:t>Hybride à très bonne fin de cycle (tige et </a:t>
            </a:r>
            <a:r>
              <a:rPr lang="fr-FR" sz="1600" b="1" dirty="0" err="1">
                <a:solidFill>
                  <a:schemeClr val="bg1"/>
                </a:solidFill>
              </a:rPr>
              <a:t>stay</a:t>
            </a:r>
            <a:r>
              <a:rPr lang="fr-FR" sz="1600" b="1" dirty="0">
                <a:solidFill>
                  <a:schemeClr val="bg1"/>
                </a:solidFill>
              </a:rPr>
              <a:t> green)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fr-FR" sz="1600" b="1" dirty="0">
                <a:solidFill>
                  <a:schemeClr val="bg1"/>
                </a:solidFill>
              </a:rPr>
              <a:t>Excellente réponse aux bons potentiels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9328" y="6119897"/>
            <a:ext cx="34346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Réseau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0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Corteva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2016-2017-2018 (France – 28 </a:t>
            </a:r>
            <a:r>
              <a:rPr kumimoji="0" lang="en-US" sz="10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lieux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70055" y="6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B2368C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564AD57-F82D-471D-8A66-0F79AC9B3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78" y="1462346"/>
            <a:ext cx="4749951" cy="369373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254739" y="2522607"/>
            <a:ext cx="886571" cy="276999"/>
          </a:xfrm>
          <a:prstGeom prst="rect">
            <a:avLst/>
          </a:prstGeom>
          <a:solidFill>
            <a:srgbClr val="710D2B"/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B2368C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36873" y="5099132"/>
            <a:ext cx="16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710D2B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% de H20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-510772" y="2608962"/>
            <a:ext cx="16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710D2B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Qx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710D2B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/ ha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23943" y="1500872"/>
            <a:ext cx="880531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TC19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06627" y="3250984"/>
            <a:ext cx="880531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TC18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8026" y="4420742"/>
            <a:ext cx="880531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TC17</a:t>
            </a:r>
          </a:p>
        </p:txBody>
      </p:sp>
    </p:spTree>
    <p:extLst>
      <p:ext uri="{BB962C8B-B14F-4D97-AF65-F5344CB8AC3E}">
        <p14:creationId xmlns:p14="http://schemas.microsoft.com/office/powerpoint/2010/main" val="3168166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4B306D-D772-4B07-9336-29D06551D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83" y="365126"/>
            <a:ext cx="8316567" cy="1325563"/>
          </a:xfrm>
        </p:spPr>
        <p:txBody>
          <a:bodyPr>
            <a:normAutofit/>
          </a:bodyPr>
          <a:lstStyle/>
          <a:p>
            <a:r>
              <a:rPr lang="fr-FR" sz="3200" dirty="0"/>
              <a:t>RESULTATS GRAIN  ACTURA 2019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D89AFA-5A01-4466-A410-E3BBE80F6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6BEC0D5-0888-4350-B4AE-CF160104A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ABE9A93-F8B0-4D08-9AE3-F2ADEBA5C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5" y="1331359"/>
            <a:ext cx="9144000" cy="5088975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4F553150-AD8C-4C68-B95F-FA08F2BDCE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875" t="38713" r="22575" b="32942"/>
          <a:stretch/>
        </p:blipFill>
        <p:spPr>
          <a:xfrm>
            <a:off x="6389989" y="121755"/>
            <a:ext cx="2231379" cy="663994"/>
          </a:xfrm>
          <a:prstGeom prst="rect">
            <a:avLst/>
          </a:prstGeom>
          <a:ln>
            <a:solidFill>
              <a:srgbClr val="750D2B"/>
            </a:solidFill>
          </a:ln>
        </p:spPr>
      </p:pic>
    </p:spTree>
    <p:extLst>
      <p:ext uri="{BB962C8B-B14F-4D97-AF65-F5344CB8AC3E}">
        <p14:creationId xmlns:p14="http://schemas.microsoft.com/office/powerpoint/2010/main" val="3539857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DOW RESTRICTED - For internal use only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70055" y="6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B2368C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4089C5C-5CD5-474D-8159-4532F0A8E5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336" y="1830147"/>
            <a:ext cx="5724939" cy="2977770"/>
          </a:xfrm>
          <a:prstGeom prst="rect">
            <a:avLst/>
          </a:prstGeom>
        </p:spPr>
      </p:pic>
      <p:sp>
        <p:nvSpPr>
          <p:cNvPr id="15" name="TextBox 8">
            <a:extLst>
              <a:ext uri="{FF2B5EF4-FFF2-40B4-BE49-F238E27FC236}">
                <a16:creationId xmlns:a16="http://schemas.microsoft.com/office/drawing/2014/main" id="{E18D4209-54B9-4FC4-8F43-A93514727698}"/>
              </a:ext>
            </a:extLst>
          </p:cNvPr>
          <p:cNvSpPr txBox="1"/>
          <p:nvPr/>
        </p:nvSpPr>
        <p:spPr>
          <a:xfrm>
            <a:off x="186975" y="6051401"/>
            <a:ext cx="34346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Réseau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0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Corteva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2016-2017-2018 (France – 28 </a:t>
            </a:r>
            <a:r>
              <a:rPr kumimoji="0" lang="en-US" sz="10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lieux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76554" y="1814932"/>
            <a:ext cx="1127634" cy="276999"/>
          </a:xfrm>
          <a:prstGeom prst="rect">
            <a:avLst/>
          </a:prstGeom>
          <a:solidFill>
            <a:srgbClr val="710D2B"/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B2368CC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96023" y="2313563"/>
            <a:ext cx="880531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TC16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74382" y="4868840"/>
            <a:ext cx="16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710D2B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% de MS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516620" y="3032883"/>
            <a:ext cx="16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710D2B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 de MS/ ha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89883" y="2823481"/>
            <a:ext cx="880531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TC14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12741" y="4252098"/>
            <a:ext cx="880531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TC20</a:t>
            </a:r>
          </a:p>
        </p:txBody>
      </p:sp>
    </p:spTree>
    <p:extLst>
      <p:ext uri="{BB962C8B-B14F-4D97-AF65-F5344CB8AC3E}">
        <p14:creationId xmlns:p14="http://schemas.microsoft.com/office/powerpoint/2010/main" val="723291531"/>
      </p:ext>
    </p:extLst>
  </p:cSld>
  <p:clrMapOvr>
    <a:masterClrMapping/>
  </p:clrMapOvr>
</p:sld>
</file>

<file path=ppt/theme/theme1.xml><?xml version="1.0" encoding="utf-8"?>
<a:theme xmlns:a="http://schemas.openxmlformats.org/drawingml/2006/main" name="Brevant Seeds TM1 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evant Seeds TM1 " id="{67325B99-4B8E-4106-97C3-66B656294D0E}" vid="{6D42FB2E-200B-4D9E-A1EF-6791489DF5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g Document" ma:contentTypeID="0x01010095073C27A5F2184F9722AFCC21FAE19700C20FAF8ECFB7854DBC8969A81229E35B" ma:contentTypeVersion="8" ma:contentTypeDescription="Content type for AgCo documents" ma:contentTypeScope="" ma:versionID="511e9c8f7a2b64e122d0773f79ab5586">
  <xsd:schema xmlns:xsd="http://www.w3.org/2001/XMLSchema" xmlns:xs="http://www.w3.org/2001/XMLSchema" xmlns:p="http://schemas.microsoft.com/office/2006/metadata/properties" xmlns:ns1="http://schemas.microsoft.com/sharepoint/v3" xmlns:ns2="f197e8b5-0f43-425b-8027-f6f683f658fa" xmlns:ns3="875aa17a-a83a-4aee-8177-e8ac920030d6" targetNamespace="http://schemas.microsoft.com/office/2006/metadata/properties" ma:root="true" ma:fieldsID="94e95f8ad5372fa1e81739708e8f4cd9" ns1:_="" ns2:_="" ns3:_="">
    <xsd:import namespace="http://schemas.microsoft.com/sharepoint/v3"/>
    <xsd:import namespace="f197e8b5-0f43-425b-8027-f6f683f658fa"/>
    <xsd:import namespace="875aa17a-a83a-4aee-8177-e8ac920030d6"/>
    <xsd:element name="properties">
      <xsd:complexType>
        <xsd:sequence>
          <xsd:element name="documentManagement">
            <xsd:complexType>
              <xsd:all>
                <xsd:element ref="ns1:_dlc_Exempt" minOccurs="0"/>
                <xsd:element ref="ns1:_dlc_ExpireDateSaved" minOccurs="0"/>
                <xsd:element ref="ns1:_dlc_ExpireDate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8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9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10" nillable="true" ma:displayName="Expiration Date" ma:description="" ma:hidden="true" ma:indexed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97e8b5-0f43-425b-8027-f6f683f658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5aa17a-a83a-4aee-8177-e8ac920030d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Microsoft.Office.RecordsManagement.PolicyFeatures.ExpirationEventReceiver</Name>
    <Synchronization>Synchronous</Synchronization>
    <Type>10001</Type>
    <SequenceNumber>101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Url/>
    <Assembly>Microsoft.Office.Policy, Version=16.0.0.0, Culture=neutral, PublicKeyToken=71e9bce111e9429c</Assembly>
    <Class>Microsoft.Office.RecordsManagement.Internal.UpdateExpireDate</Class>
    <Data/>
    <Filter/>
  </Receiver>
</spe:Receivers>
</file>

<file path=customXml/item4.xml><?xml version="1.0" encoding="utf-8"?>
<?mso-contentType ?>
<SharedContentType xmlns="Microsoft.SharePoint.Taxonomy.ContentTypeSync" SourceId="ea1177ef-b7b6-43a0-b2be-339e5a4914c7" ContentTypeId="0x01010095073C27A5F2184F9722AFCC21FAE197" PreviousValue="false"/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ExpireDate xmlns="http://schemas.microsoft.com/sharepoint/v3">2024-09-18T14:32:29+00:00</_dlc_ExpireDate>
    <_dlc_ExpireDateSaved xmlns="http://schemas.microsoft.com/sharepoint/v3" xsi:nil="true"/>
  </documentManagement>
</p:properties>
</file>

<file path=customXml/item6.xml><?xml version="1.0" encoding="utf-8"?>
<?mso-contentType ?>
<p:Policy xmlns:p="office.server.policy" id="" local="true">
  <p:Name>Ag Document</p:Name>
  <p:Description/>
  <p:Statement/>
  <p:PolicyItems>
    <p:PolicyItem featureId="Microsoft.Office.RecordsManagement.PolicyFeatures.Expiration" staticId="0x01010095073C27A5F2184F9722AFCC21FAE197|276782685" UniqueId="7e9225fa-4af8-4780-ac9f-db181ab67d84">
      <p:Name>Retention</p:Name>
      <p:Description>Automatic scheduling of content for processing, and performing a retention action on content that has reached its due date.</p:Description>
      <p:CustomData>
        <Schedules nextStageId="2">
          <Schedule type="Default">
            <stages>
              <data stageId="1">
                <formula id="Microsoft.Office.RecordsManagement.PolicyFeatures.Expiration.Formula.BuiltIn">
                  <number>5</number>
                  <property>Modified</property>
                  <propertyId>28cf69c5-fa48-462a-b5cd-27b6f9d2bd5f</propertyId>
                  <period>years</period>
                </formula>
                <action type="action" id="Microsoft.Office.RecordsManagement.PolicyFeatures.Expiration.Action.MoveToRecycleBin"/>
              </data>
            </stages>
          </Schedule>
        </Schedules>
      </p:CustomData>
    </p:PolicyItem>
  </p:PolicyItems>
</p:Policy>
</file>

<file path=customXml/itemProps1.xml><?xml version="1.0" encoding="utf-8"?>
<ds:datastoreItem xmlns:ds="http://schemas.openxmlformats.org/officeDocument/2006/customXml" ds:itemID="{41B71A30-DC78-495E-93F6-7579878A9A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197e8b5-0f43-425b-8027-f6f683f658fa"/>
    <ds:schemaRef ds:uri="875aa17a-a83a-4aee-8177-e8ac920030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31E4561-5BE8-459C-8090-B8D5FC71CC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EB1D31-8F7E-4D8E-8AB8-BD59ECC05982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E05AAAC7-2442-4A2F-B31A-AD8C7269592B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BF1E79A5-5CCB-40FD-BD5E-1333C7EA2AF2}">
  <ds:schemaRefs>
    <ds:schemaRef ds:uri="http://purl.org/dc/elements/1.1/"/>
    <ds:schemaRef ds:uri="http://purl.org/dc/terms/"/>
    <ds:schemaRef ds:uri="http://schemas.microsoft.com/office/2006/metadata/properties"/>
    <ds:schemaRef ds:uri="875aa17a-a83a-4aee-8177-e8ac920030d6"/>
    <ds:schemaRef ds:uri="http://schemas.microsoft.com/office/2006/documentManagement/types"/>
    <ds:schemaRef ds:uri="http://www.w3.org/XML/1998/namespac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f197e8b5-0f43-425b-8027-f6f683f658fa"/>
    <ds:schemaRef ds:uri="http://purl.org/dc/dcmitype/"/>
  </ds:schemaRefs>
</ds:datastoreItem>
</file>

<file path=customXml/itemProps6.xml><?xml version="1.0" encoding="utf-8"?>
<ds:datastoreItem xmlns:ds="http://schemas.openxmlformats.org/officeDocument/2006/customXml" ds:itemID="{F3443368-9F33-42A6-9FEC-B53FCBDCE964}">
  <ds:schemaRefs>
    <ds:schemaRef ds:uri="office.server.polic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Brevant 4</Template>
  <TotalTime>1152</TotalTime>
  <Words>219</Words>
  <Application>Microsoft Office PowerPoint</Application>
  <PresentationFormat>Affichage à l'écran (4:3)</PresentationFormat>
  <Paragraphs>47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Arial</vt:lpstr>
      <vt:lpstr>Calibri</vt:lpstr>
      <vt:lpstr>Courier New</vt:lpstr>
      <vt:lpstr>Helvetica</vt:lpstr>
      <vt:lpstr>Verdana</vt:lpstr>
      <vt:lpstr>Wingdings</vt:lpstr>
      <vt:lpstr>Brevant Seeds TM1 </vt:lpstr>
      <vt:lpstr>B2368C</vt:lpstr>
      <vt:lpstr>Présentation PowerPoint</vt:lpstr>
      <vt:lpstr>RESULTATS GRAIN  ACTURA 2019</vt:lpstr>
      <vt:lpstr>Présentation PowerPoint</vt:lpstr>
    </vt:vector>
  </TitlesOfParts>
  <Company>The Dow Chemical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marketing</dc:title>
  <dc:creator>Marquet, JOCELYNE</dc:creator>
  <cp:lastModifiedBy>Severine</cp:lastModifiedBy>
  <cp:revision>60</cp:revision>
  <dcterms:created xsi:type="dcterms:W3CDTF">2019-09-05T12:14:07Z</dcterms:created>
  <dcterms:modified xsi:type="dcterms:W3CDTF">2020-10-21T13:49:16Z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0x01010095073C27A5F2184F9722AFCC21FAE19700C20FAF8ECFB7854DBC8969A81229E35B</vt:lpwstr>
  </property>
  <property fmtid="{D5CDD505-2E9C-101B-9397-08002B2CF9AE}" pid="3" name="_dlc_policyId">
    <vt:lpwstr>0x01010095073C27A5F2184F9722AFCC21FAE197|276782685</vt:lpwstr>
  </property>
  <property fmtid="{D5CDD505-2E9C-101B-9397-08002B2CF9AE}" pid="4" name="ItemRetentionFormula">
    <vt:lpwstr>&lt;formula id="Microsoft.Office.RecordsManagement.PolicyFeatures.Expiration.Formula.BuiltIn"&gt;&lt;number&gt;5&lt;/number&gt;&lt;property&gt;Modified&lt;/property&gt;&lt;propertyId&gt;28cf69c5-fa48-462a-b5cd-27b6f9d2bd5f&lt;/propertyId&gt;&lt;period&gt;years&lt;/period&gt;&lt;/formula&gt;</vt:lpwstr>
  </property>
</Properties>
</file>